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1"/>
  </p:sldMasterIdLst>
  <p:notesMasterIdLst>
    <p:notesMasterId r:id="rId12"/>
  </p:notesMasterIdLst>
  <p:handoutMasterIdLst>
    <p:handoutMasterId r:id="rId13"/>
  </p:handoutMasterIdLst>
  <p:sldIdLst>
    <p:sldId id="295" r:id="rId2"/>
    <p:sldId id="290" r:id="rId3"/>
    <p:sldId id="292" r:id="rId4"/>
    <p:sldId id="294" r:id="rId5"/>
    <p:sldId id="291" r:id="rId6"/>
    <p:sldId id="296" r:id="rId7"/>
    <p:sldId id="297" r:id="rId8"/>
    <p:sldId id="298" r:id="rId9"/>
    <p:sldId id="300" r:id="rId10"/>
    <p:sldId id="29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C48"/>
    <a:srgbClr val="2C2D39"/>
    <a:srgbClr val="242630"/>
    <a:srgbClr val="2A1F43"/>
    <a:srgbClr val="0C1B43"/>
    <a:srgbClr val="000000"/>
    <a:srgbClr val="1D2225"/>
    <a:srgbClr val="F8F8F8"/>
    <a:srgbClr val="363C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18" autoAdjust="0"/>
    <p:restoredTop sz="90551" autoAdjust="0"/>
  </p:normalViewPr>
  <p:slideViewPr>
    <p:cSldViewPr snapToGrid="0" snapToObjects="1">
      <p:cViewPr varScale="1">
        <p:scale>
          <a:sx n="78" d="100"/>
          <a:sy n="78" d="100"/>
        </p:scale>
        <p:origin x="492" y="84"/>
      </p:cViewPr>
      <p:guideLst/>
    </p:cSldViewPr>
  </p:slideViewPr>
  <p:notesTextViewPr>
    <p:cViewPr>
      <p:scale>
        <a:sx n="1" d="1"/>
        <a:sy n="1" d="1"/>
      </p:scale>
      <p:origin x="0" y="0"/>
    </p:cViewPr>
  </p:notesTextViewPr>
  <p:notesViewPr>
    <p:cSldViewPr snapToGrid="0" snapToObjects="1">
      <p:cViewPr varScale="1">
        <p:scale>
          <a:sx n="86" d="100"/>
          <a:sy n="86" d="100"/>
        </p:scale>
        <p:origin x="241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5A2E05-2C6E-484E-9BB1-366C90717B9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2043844-B7FE-EC43-89AA-8831B859F94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FB138B2-18CD-1D41-89B0-ADB5F3BA92A3}" type="datetimeFigureOut">
              <a:rPr lang="en-US" smtClean="0"/>
              <a:t>11/3/2022</a:t>
            </a:fld>
            <a:endParaRPr lang="en-US" dirty="0"/>
          </a:p>
        </p:txBody>
      </p:sp>
      <p:sp>
        <p:nvSpPr>
          <p:cNvPr id="4" name="Footer Placeholder 3">
            <a:extLst>
              <a:ext uri="{FF2B5EF4-FFF2-40B4-BE49-F238E27FC236}">
                <a16:creationId xmlns:a16="http://schemas.microsoft.com/office/drawing/2014/main" id="{BFAC2EDC-03FB-D147-9BAA-37FCFF988C7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8E195D-E935-D746-A5D1-61E2EBF7EF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7D167-9BB5-2048-9DDA-7DF8E5D94DC9}" type="slidenum">
              <a:rPr lang="en-US" smtClean="0"/>
              <a:t>‹#›</a:t>
            </a:fld>
            <a:endParaRPr lang="en-US" dirty="0"/>
          </a:p>
        </p:txBody>
      </p:sp>
    </p:spTree>
    <p:extLst>
      <p:ext uri="{BB962C8B-B14F-4D97-AF65-F5344CB8AC3E}">
        <p14:creationId xmlns:p14="http://schemas.microsoft.com/office/powerpoint/2010/main" val="2977512132"/>
      </p:ext>
    </p:extLst>
  </p:cSld>
  <p:clrMap bg1="lt1" tx1="dk1" bg2="lt2" tx2="dk2" accent1="accent1" accent2="accent2" accent3="accent3" accent4="accent4" accent5="accent5" accent6="accent6" hlink="hlink" folHlink="folHlink"/>
</p:handoutMaster>
</file>

<file path=ppt/media/hdphoto1.wdp>
</file>

<file path=ppt/media/image1.tiff>
</file>

<file path=ppt/media/image2.tiff>
</file>

<file path=ppt/media/image3.png>
</file>

<file path=ppt/media/image4.tiff>
</file>

<file path=ppt/media/image5.jpg>
</file>

<file path=ppt/media/image6.jpe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355-8776-CB43-838E-ED9EE2F8390B}" type="datetimeFigureOut">
              <a:rPr lang="en-US" smtClean="0"/>
              <a:t>11/3/2022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03FA8-A3F3-7640-B13D-36C73B3E5587}" type="slidenum">
              <a:rPr lang="en-US" smtClean="0"/>
              <a:t>‹#›</a:t>
            </a:fld>
            <a:endParaRPr lang="en-US" dirty="0"/>
          </a:p>
        </p:txBody>
      </p:sp>
    </p:spTree>
    <p:extLst>
      <p:ext uri="{BB962C8B-B14F-4D97-AF65-F5344CB8AC3E}">
        <p14:creationId xmlns:p14="http://schemas.microsoft.com/office/powerpoint/2010/main" val="3220178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1</a:t>
            </a:fld>
            <a:endParaRPr lang="en-US" dirty="0"/>
          </a:p>
        </p:txBody>
      </p:sp>
    </p:spTree>
    <p:extLst>
      <p:ext uri="{BB962C8B-B14F-4D97-AF65-F5344CB8AC3E}">
        <p14:creationId xmlns:p14="http://schemas.microsoft.com/office/powerpoint/2010/main" val="1085124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3</a:t>
            </a:fld>
            <a:endParaRPr lang="en-US" dirty="0"/>
          </a:p>
        </p:txBody>
      </p:sp>
    </p:spTree>
    <p:extLst>
      <p:ext uri="{BB962C8B-B14F-4D97-AF65-F5344CB8AC3E}">
        <p14:creationId xmlns:p14="http://schemas.microsoft.com/office/powerpoint/2010/main" val="1827009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303FA8-A3F3-7640-B13D-36C73B3E5587}" type="slidenum">
              <a:rPr lang="en-US" smtClean="0"/>
              <a:t>6</a:t>
            </a:fld>
            <a:endParaRPr lang="en-US" dirty="0"/>
          </a:p>
        </p:txBody>
      </p:sp>
    </p:spTree>
    <p:extLst>
      <p:ext uri="{BB962C8B-B14F-4D97-AF65-F5344CB8AC3E}">
        <p14:creationId xmlns:p14="http://schemas.microsoft.com/office/powerpoint/2010/main" val="3871818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62CB9073-1A97-EF48-93BC-E626B884D79B}"/>
              </a:ext>
            </a:extLst>
          </p:cNvPr>
          <p:cNvSpPr>
            <a:spLocks noGrp="1"/>
          </p:cNvSpPr>
          <p:nvPr>
            <p:ph type="pic" sz="quarter" idx="14"/>
          </p:nvPr>
        </p:nvSpPr>
        <p:spPr>
          <a:xfrm>
            <a:off x="-9249" y="-4352"/>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solidFill>
            <a:schemeClr val="tx1"/>
          </a:solidFill>
        </p:spPr>
        <p:txBody>
          <a:bodyPr wrap="square">
            <a:noAutofit/>
          </a:bodyPr>
          <a:lstStyle/>
          <a:p>
            <a:r>
              <a:rPr lang="en-US"/>
              <a:t>Click icon to add picture</a:t>
            </a:r>
            <a:endParaRPr lang="en-US" dirty="0"/>
          </a:p>
        </p:txBody>
      </p:sp>
      <p:sp>
        <p:nvSpPr>
          <p:cNvPr id="12" name="Text Placeholder 2">
            <a:extLst>
              <a:ext uri="{FF2B5EF4-FFF2-40B4-BE49-F238E27FC236}">
                <a16:creationId xmlns:a16="http://schemas.microsoft.com/office/drawing/2014/main" id="{63A7554C-2E3E-454F-9E07-C38195D4CF32}"/>
              </a:ext>
            </a:extLst>
          </p:cNvPr>
          <p:cNvSpPr>
            <a:spLocks noGrp="1"/>
          </p:cNvSpPr>
          <p:nvPr>
            <p:ph type="body" idx="13" hasCustomPrompt="1"/>
          </p:nvPr>
        </p:nvSpPr>
        <p:spPr>
          <a:xfrm>
            <a:off x="838200" y="4561873"/>
            <a:ext cx="10515600" cy="703135"/>
          </a:xfrm>
        </p:spPr>
        <p:txBody>
          <a:bodyPr lIns="91440" rIns="91440" anchor="ctr">
            <a:normAutofit/>
          </a:bodyPr>
          <a:lstStyle>
            <a:lvl1pPr marL="0" indent="0" algn="l">
              <a:lnSpc>
                <a:spcPct val="150000"/>
              </a:lnSpc>
              <a:buNone/>
              <a:defRPr sz="2400" b="1" i="0" cap="all" spc="600" baseline="0">
                <a:solidFill>
                  <a:schemeClr val="bg1"/>
                </a:solidFill>
                <a:latin typeface="MingLiU" panose="02020509000000000000" pitchFamily="49" charset="-120"/>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ja-JP" dirty="0">
                <a:latin typeface="Meiryo UI" panose="020B0604030504040204" pitchFamily="50" charset="-128"/>
                <a:ea typeface="Meiryo UI" panose="020B0604030504040204" pitchFamily="50" charset="-128"/>
              </a:rPr>
              <a:t>Subtitle</a:t>
            </a:r>
            <a:endParaRPr lang="ja-JP" altLang="en-US" dirty="0">
              <a:latin typeface="Meiryo UI" panose="020B0604030504040204" pitchFamily="50" charset="-128"/>
              <a:ea typeface="Meiryo UI" panose="020B0604030504040204" pitchFamily="50" charset="-128"/>
            </a:endParaRPr>
          </a:p>
        </p:txBody>
      </p:sp>
      <p:sp>
        <p:nvSpPr>
          <p:cNvPr id="18" name="Title 1">
            <a:extLst>
              <a:ext uri="{FF2B5EF4-FFF2-40B4-BE49-F238E27FC236}">
                <a16:creationId xmlns:a16="http://schemas.microsoft.com/office/drawing/2014/main" id="{E3ED0903-C4AC-F843-878E-D66CB7BFB0E9}"/>
              </a:ext>
            </a:extLst>
          </p:cNvPr>
          <p:cNvSpPr>
            <a:spLocks noGrp="1"/>
          </p:cNvSpPr>
          <p:nvPr>
            <p:ph type="title" hasCustomPrompt="1"/>
          </p:nvPr>
        </p:nvSpPr>
        <p:spPr>
          <a:xfrm>
            <a:off x="838200" y="2373294"/>
            <a:ext cx="7709488" cy="1927810"/>
          </a:xfrm>
        </p:spPr>
        <p:txBody>
          <a:bodyPr lIns="91440" rIns="91440">
            <a:noAutofit/>
          </a:bodyPr>
          <a:lstStyle>
            <a:lvl1pPr algn="l">
              <a:defRPr sz="13800" b="1" i="0" spc="150" baseline="0">
                <a:solidFill>
                  <a:schemeClr val="bg1"/>
                </a:solidFill>
                <a:latin typeface="MingLiU" panose="02020509000000000000" pitchFamily="49" charset="-120"/>
                <a:ea typeface="MingLiU" panose="02020509000000000000" pitchFamily="49" charset="-120"/>
              </a:defRPr>
            </a:lvl1pPr>
          </a:lstStyle>
          <a:p>
            <a:r>
              <a:rPr lang="en-US" dirty="0"/>
              <a:t>Title</a:t>
            </a:r>
          </a:p>
        </p:txBody>
      </p:sp>
      <p:sp>
        <p:nvSpPr>
          <p:cNvPr id="22" name="Right Triangle 21">
            <a:extLst>
              <a:ext uri="{FF2B5EF4-FFF2-40B4-BE49-F238E27FC236}">
                <a16:creationId xmlns:a16="http://schemas.microsoft.com/office/drawing/2014/main" id="{EF81B901-913B-5741-A4AC-B5819DACFCDF}"/>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3" name="Right Triangle 22">
            <a:extLst>
              <a:ext uri="{FF2B5EF4-FFF2-40B4-BE49-F238E27FC236}">
                <a16:creationId xmlns:a16="http://schemas.microsoft.com/office/drawing/2014/main" id="{8FDD99BC-FCD1-D541-9FE6-03E39F2856C6}"/>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1" name="Oval 22">
            <a:extLst>
              <a:ext uri="{FF2B5EF4-FFF2-40B4-BE49-F238E27FC236}">
                <a16:creationId xmlns:a16="http://schemas.microsoft.com/office/drawing/2014/main" id="{CA93CC85-EFC8-994A-9ADB-8DEE2579AAF9}"/>
              </a:ext>
            </a:extLst>
          </p:cNvPr>
          <p:cNvSpPr/>
          <p:nvPr userDrawn="1"/>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3743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bg>
      <p:bgPr>
        <a:solidFill>
          <a:schemeClr val="tx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C551932-EED2-CB48-969B-F9308DFE265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51" name="Title 1">
            <a:extLst>
              <a:ext uri="{FF2B5EF4-FFF2-40B4-BE49-F238E27FC236}">
                <a16:creationId xmlns:a16="http://schemas.microsoft.com/office/drawing/2014/main" id="{ADEF5424-A6E0-A345-9A75-92E71E45923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52" name="Group 51">
            <a:extLst>
              <a:ext uri="{FF2B5EF4-FFF2-40B4-BE49-F238E27FC236}">
                <a16:creationId xmlns:a16="http://schemas.microsoft.com/office/drawing/2014/main" id="{2D2069D9-A96F-DD4A-B6CB-C29449020E71}"/>
              </a:ext>
            </a:extLst>
          </p:cNvPr>
          <p:cNvGrpSpPr/>
          <p:nvPr userDrawn="1"/>
        </p:nvGrpSpPr>
        <p:grpSpPr>
          <a:xfrm>
            <a:off x="0" y="-10162"/>
            <a:ext cx="12192000" cy="6868162"/>
            <a:chOff x="0" y="-10162"/>
            <a:chExt cx="12192000" cy="6868162"/>
          </a:xfrm>
        </p:grpSpPr>
        <p:sp>
          <p:nvSpPr>
            <p:cNvPr id="53" name="Right Triangle 52">
              <a:extLst>
                <a:ext uri="{FF2B5EF4-FFF2-40B4-BE49-F238E27FC236}">
                  <a16:creationId xmlns:a16="http://schemas.microsoft.com/office/drawing/2014/main" id="{44CFA19C-5DA0-774B-AFF3-36921EACACDD}"/>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4" name="Right Triangle 53">
              <a:extLst>
                <a:ext uri="{FF2B5EF4-FFF2-40B4-BE49-F238E27FC236}">
                  <a16:creationId xmlns:a16="http://schemas.microsoft.com/office/drawing/2014/main" id="{D9F82FBA-46B0-A844-AE24-E839A52F2A42}"/>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cxnSp>
        <p:nvCxnSpPr>
          <p:cNvPr id="56" name="Straight Connector 55">
            <a:extLst>
              <a:ext uri="{FF2B5EF4-FFF2-40B4-BE49-F238E27FC236}">
                <a16:creationId xmlns:a16="http://schemas.microsoft.com/office/drawing/2014/main" id="{639370BE-395F-E946-A985-43E0B2F007A7}"/>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7EC358B-2232-784F-B64F-E210A64AF153}"/>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8" name="Oval 22">
            <a:extLst>
              <a:ext uri="{FF2B5EF4-FFF2-40B4-BE49-F238E27FC236}">
                <a16:creationId xmlns:a16="http://schemas.microsoft.com/office/drawing/2014/main" id="{5C8304CD-638B-A244-8BB2-5827EFC0BE18}"/>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8DFFD9DF-9E1C-4765-BCE6-B273DEE1F564}"/>
              </a:ext>
            </a:extLst>
          </p:cNvPr>
          <p:cNvSpPr>
            <a:spLocks noGrp="1"/>
          </p:cNvSpPr>
          <p:nvPr>
            <p:ph sz="quarter" idx="10"/>
          </p:nvPr>
        </p:nvSpPr>
        <p:spPr>
          <a:xfrm>
            <a:off x="830263" y="1266825"/>
            <a:ext cx="105314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2429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ntent ">
    <p:bg>
      <p:bgPr>
        <a:solidFill>
          <a:schemeClr val="tx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55188DA-8D2D-EE45-B63B-68389D618B8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a:stretch/>
        </p:blipFill>
        <p:spPr>
          <a:xfrm>
            <a:off x="12700" y="-4352"/>
            <a:ext cx="6618160" cy="6862352"/>
          </a:xfrm>
          <a:prstGeom prst="rect">
            <a:avLst/>
          </a:prstGeom>
        </p:spPr>
      </p:pic>
      <p:sp>
        <p:nvSpPr>
          <p:cNvPr id="6" name="Right Triangle 5">
            <a:extLst>
              <a:ext uri="{FF2B5EF4-FFF2-40B4-BE49-F238E27FC236}">
                <a16:creationId xmlns:a16="http://schemas.microsoft.com/office/drawing/2014/main" id="{49DD1090-E08C-414F-B909-F960029978CC}"/>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830269" y="168721"/>
            <a:ext cx="4858575"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20" name="Oval 22">
            <a:extLst>
              <a:ext uri="{FF2B5EF4-FFF2-40B4-BE49-F238E27FC236}">
                <a16:creationId xmlns:a16="http://schemas.microsoft.com/office/drawing/2014/main" id="{E86DEBE5-E80B-624F-85DC-B53B9841EF52}"/>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ight Triangle 23">
            <a:extLst>
              <a:ext uri="{FF2B5EF4-FFF2-40B4-BE49-F238E27FC236}">
                <a16:creationId xmlns:a16="http://schemas.microsoft.com/office/drawing/2014/main" id="{2498330F-989F-C743-B682-3B45105A64F9}"/>
              </a:ext>
            </a:extLst>
          </p:cNvPr>
          <p:cNvSpPr/>
          <p:nvPr userDrawn="1"/>
        </p:nvSpPr>
        <p:spPr>
          <a:xfrm rot="10800000">
            <a:off x="5800596" y="-435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5" name="Picture Placeholder 10">
            <a:extLst>
              <a:ext uri="{FF2B5EF4-FFF2-40B4-BE49-F238E27FC236}">
                <a16:creationId xmlns:a16="http://schemas.microsoft.com/office/drawing/2014/main" id="{4BFA0C42-6D2A-FE45-B00F-C3FE723B69B9}"/>
              </a:ext>
            </a:extLst>
          </p:cNvPr>
          <p:cNvSpPr>
            <a:spLocks noGrp="1"/>
          </p:cNvSpPr>
          <p:nvPr>
            <p:ph type="pic" sz="quarter" idx="14"/>
          </p:nvPr>
        </p:nvSpPr>
        <p:spPr>
          <a:xfrm>
            <a:off x="6638925" y="-4352"/>
            <a:ext cx="5553075" cy="6862352"/>
          </a:xfrm>
          <a:solidFill>
            <a:schemeClr val="accent1"/>
          </a:solidFill>
        </p:spPr>
        <p:txBody>
          <a:bodyPr/>
          <a:lstStyle/>
          <a:p>
            <a:r>
              <a:rPr lang="en-US"/>
              <a:t>Click icon to add picture</a:t>
            </a:r>
            <a:endParaRPr lang="en-US" dirty="0"/>
          </a:p>
        </p:txBody>
      </p:sp>
      <p:cxnSp>
        <p:nvCxnSpPr>
          <p:cNvPr id="26" name="Straight Connector 25">
            <a:extLst>
              <a:ext uri="{FF2B5EF4-FFF2-40B4-BE49-F238E27FC236}">
                <a16:creationId xmlns:a16="http://schemas.microsoft.com/office/drawing/2014/main" id="{DD7A153A-DE47-5845-9FBA-5E84842262CB}"/>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470FEE8-FCFE-D34B-AC0A-D33499171CF5}"/>
              </a:ext>
            </a:extLst>
          </p:cNvPr>
          <p:cNvCxnSpPr>
            <a:cxnSpLocks/>
          </p:cNvCxnSpPr>
          <p:nvPr userDrawn="1"/>
        </p:nvCxnSpPr>
        <p:spPr>
          <a:xfrm>
            <a:off x="5235260"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Date Placeholder 4">
            <a:extLst>
              <a:ext uri="{FF2B5EF4-FFF2-40B4-BE49-F238E27FC236}">
                <a16:creationId xmlns:a16="http://schemas.microsoft.com/office/drawing/2014/main" id="{F88E3020-67F3-4319-8D6D-AF959AE4492B}"/>
              </a:ext>
            </a:extLst>
          </p:cNvPr>
          <p:cNvSpPr>
            <a:spLocks noGrp="1"/>
          </p:cNvSpPr>
          <p:nvPr>
            <p:ph type="dt" sz="half" idx="15"/>
          </p:nvPr>
        </p:nvSpPr>
        <p:spPr/>
        <p:txBody>
          <a:bodyPr/>
          <a:lstStyle/>
          <a:p>
            <a:fld id="{81B73CA7-3CCD-504D-B97A-835A2330CDB2}" type="datetimeFigureOut">
              <a:rPr lang="en-US" smtClean="0"/>
              <a:pPr/>
              <a:t>11/3/2022</a:t>
            </a:fld>
            <a:endParaRPr lang="en-US" dirty="0"/>
          </a:p>
        </p:txBody>
      </p:sp>
      <p:sp>
        <p:nvSpPr>
          <p:cNvPr id="7" name="Footer Placeholder 6">
            <a:extLst>
              <a:ext uri="{FF2B5EF4-FFF2-40B4-BE49-F238E27FC236}">
                <a16:creationId xmlns:a16="http://schemas.microsoft.com/office/drawing/2014/main" id="{C8332DD3-414D-426E-BB83-A7CE934174B6}"/>
              </a:ext>
            </a:extLst>
          </p:cNvPr>
          <p:cNvSpPr>
            <a:spLocks noGrp="1"/>
          </p:cNvSpPr>
          <p:nvPr>
            <p:ph type="ftr" sz="quarter" idx="16"/>
          </p:nvPr>
        </p:nvSpPr>
        <p:spPr/>
        <p:txBody>
          <a:bodyPr/>
          <a:lstStyle/>
          <a:p>
            <a:endParaRPr lang="en-US" dirty="0"/>
          </a:p>
        </p:txBody>
      </p:sp>
      <p:sp>
        <p:nvSpPr>
          <p:cNvPr id="8" name="Slide Number Placeholder 7">
            <a:extLst>
              <a:ext uri="{FF2B5EF4-FFF2-40B4-BE49-F238E27FC236}">
                <a16:creationId xmlns:a16="http://schemas.microsoft.com/office/drawing/2014/main" id="{5DBA4D0A-04F7-406D-970F-851D89A87A95}"/>
              </a:ext>
            </a:extLst>
          </p:cNvPr>
          <p:cNvSpPr>
            <a:spLocks noGrp="1"/>
          </p:cNvSpPr>
          <p:nvPr>
            <p:ph type="sldNum" sz="quarter" idx="17"/>
          </p:nvPr>
        </p:nvSpPr>
        <p:spPr/>
        <p:txBody>
          <a:bodyPr/>
          <a:lstStyle/>
          <a:p>
            <a:fld id="{5831BA38-18F3-0A4D-A45F-13B53FF2DACC}" type="slidenum">
              <a:rPr lang="en-US" smtClean="0"/>
              <a:pPr/>
              <a:t>‹#›</a:t>
            </a:fld>
            <a:endParaRPr lang="en-US" dirty="0"/>
          </a:p>
        </p:txBody>
      </p:sp>
      <p:sp>
        <p:nvSpPr>
          <p:cNvPr id="11" name="Content Placeholder 10">
            <a:extLst>
              <a:ext uri="{FF2B5EF4-FFF2-40B4-BE49-F238E27FC236}">
                <a16:creationId xmlns:a16="http://schemas.microsoft.com/office/drawing/2014/main" id="{D68424A6-569A-4335-9863-0351A5FABE88}"/>
              </a:ext>
            </a:extLst>
          </p:cNvPr>
          <p:cNvSpPr>
            <a:spLocks noGrp="1"/>
          </p:cNvSpPr>
          <p:nvPr>
            <p:ph sz="quarter" idx="18"/>
          </p:nvPr>
        </p:nvSpPr>
        <p:spPr>
          <a:xfrm>
            <a:off x="830263" y="1266825"/>
            <a:ext cx="4858574"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80951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796E039-748A-D54A-ACAE-7A9C63FCAEB8}"/>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
        <p:nvSpPr>
          <p:cNvPr id="11" name="Title 1">
            <a:extLst>
              <a:ext uri="{FF2B5EF4-FFF2-40B4-BE49-F238E27FC236}">
                <a16:creationId xmlns:a16="http://schemas.microsoft.com/office/drawing/2014/main" id="{451E21C1-74BE-0348-B8AE-3174A9AAA08E}"/>
              </a:ext>
            </a:extLst>
          </p:cNvPr>
          <p:cNvSpPr>
            <a:spLocks noGrp="1"/>
          </p:cNvSpPr>
          <p:nvPr>
            <p:ph type="title"/>
          </p:nvPr>
        </p:nvSpPr>
        <p:spPr>
          <a:xfrm>
            <a:off x="830269" y="168721"/>
            <a:ext cx="10523531"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grpSp>
        <p:nvGrpSpPr>
          <p:cNvPr id="43" name="Group 42">
            <a:extLst>
              <a:ext uri="{FF2B5EF4-FFF2-40B4-BE49-F238E27FC236}">
                <a16:creationId xmlns:a16="http://schemas.microsoft.com/office/drawing/2014/main" id="{84FD6E85-A2E7-B84D-9400-6F8D1C6FF159}"/>
              </a:ext>
            </a:extLst>
          </p:cNvPr>
          <p:cNvGrpSpPr/>
          <p:nvPr userDrawn="1"/>
        </p:nvGrpSpPr>
        <p:grpSpPr>
          <a:xfrm>
            <a:off x="0" y="-10162"/>
            <a:ext cx="12192000" cy="6868162"/>
            <a:chOff x="0" y="-10162"/>
            <a:chExt cx="12192000" cy="6868162"/>
          </a:xfrm>
        </p:grpSpPr>
        <p:sp>
          <p:nvSpPr>
            <p:cNvPr id="10" name="Right Triangle 9">
              <a:extLst>
                <a:ext uri="{FF2B5EF4-FFF2-40B4-BE49-F238E27FC236}">
                  <a16:creationId xmlns:a16="http://schemas.microsoft.com/office/drawing/2014/main" id="{6912A38B-FDC5-1E4F-B0ED-145140947339}"/>
                </a:ext>
              </a:extLst>
            </p:cNvPr>
            <p:cNvSpPr/>
            <p:nvPr userDrawn="1"/>
          </p:nvSpPr>
          <p:spPr>
            <a:xfrm>
              <a:off x="0" y="6027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8" name="Right Triangle 27">
              <a:extLst>
                <a:ext uri="{FF2B5EF4-FFF2-40B4-BE49-F238E27FC236}">
                  <a16:creationId xmlns:a16="http://schemas.microsoft.com/office/drawing/2014/main" id="{B5B0DCFE-7295-8740-9EC5-E9A681F21F94}"/>
                </a:ext>
              </a:extLst>
            </p:cNvPr>
            <p:cNvSpPr/>
            <p:nvPr userDrawn="1"/>
          </p:nvSpPr>
          <p:spPr>
            <a:xfrm rot="10800000">
              <a:off x="11361737" y="-10162"/>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grpSp>
      <p:sp>
        <p:nvSpPr>
          <p:cNvPr id="20" name="Text Placeholder 2">
            <a:extLst>
              <a:ext uri="{FF2B5EF4-FFF2-40B4-BE49-F238E27FC236}">
                <a16:creationId xmlns:a16="http://schemas.microsoft.com/office/drawing/2014/main" id="{52918AA3-DC2E-CC41-95A6-C5757DE618D4}"/>
              </a:ext>
            </a:extLst>
          </p:cNvPr>
          <p:cNvSpPr>
            <a:spLocks noGrp="1"/>
          </p:cNvSpPr>
          <p:nvPr>
            <p:ph type="body" idx="1"/>
          </p:nvPr>
        </p:nvSpPr>
        <p:spPr>
          <a:xfrm>
            <a:off x="838201"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2">
            <a:extLst>
              <a:ext uri="{FF2B5EF4-FFF2-40B4-BE49-F238E27FC236}">
                <a16:creationId xmlns:a16="http://schemas.microsoft.com/office/drawing/2014/main" id="{BBF9C69D-A733-884F-BC4B-A4E97A9315C4}"/>
              </a:ext>
            </a:extLst>
          </p:cNvPr>
          <p:cNvSpPr>
            <a:spLocks noGrp="1"/>
          </p:cNvSpPr>
          <p:nvPr>
            <p:ph type="body" idx="11"/>
          </p:nvPr>
        </p:nvSpPr>
        <p:spPr>
          <a:xfrm>
            <a:off x="6932749" y="1618714"/>
            <a:ext cx="4433046" cy="703135"/>
          </a:xfrm>
          <a:noFill/>
        </p:spPr>
        <p:txBody>
          <a:bodyPr lIns="91440" rIns="91440" anchor="ctr">
            <a:normAutofit/>
          </a:bodyPr>
          <a:lstStyle>
            <a:lvl1pPr marL="0" indent="0" algn="l">
              <a:lnSpc>
                <a:spcPct val="150000"/>
              </a:lnSpc>
              <a:buNone/>
              <a:defRPr sz="1800" b="1" i="0" cap="all" spc="150" baseline="0">
                <a:solidFill>
                  <a:schemeClr val="accent1"/>
                </a:solidFill>
                <a:latin typeface="+mj-lt"/>
                <a:ea typeface="MingLiU" panose="02020509000000000000" pitchFamily="49" charset="-12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Oval 22">
            <a:extLst>
              <a:ext uri="{FF2B5EF4-FFF2-40B4-BE49-F238E27FC236}">
                <a16:creationId xmlns:a16="http://schemas.microsoft.com/office/drawing/2014/main" id="{2077B7CC-D16D-C84E-AF69-2D082EDC5C8E}"/>
              </a:ext>
            </a:extLst>
          </p:cNvPr>
          <p:cNvSpPr/>
          <p:nvPr userDrawn="1"/>
        </p:nvSpPr>
        <p:spPr>
          <a:xfrm rot="16200000" flipH="1">
            <a:off x="1668897" y="74594"/>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1" name="Straight Connector 30">
            <a:extLst>
              <a:ext uri="{FF2B5EF4-FFF2-40B4-BE49-F238E27FC236}">
                <a16:creationId xmlns:a16="http://schemas.microsoft.com/office/drawing/2014/main" id="{9A65B340-D917-634F-AE17-87F536B21002}"/>
              </a:ext>
            </a:extLst>
          </p:cNvPr>
          <p:cNvCxnSpPr>
            <a:cxnSpLocks/>
          </p:cNvCxnSpPr>
          <p:nvPr userDrawn="1"/>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F0EA4411-3DF4-5E42-A781-3F59BBBD00F9}"/>
              </a:ext>
            </a:extLst>
          </p:cNvPr>
          <p:cNvCxnSpPr>
            <a:cxnSpLocks/>
          </p:cNvCxnSpPr>
          <p:nvPr userDrawn="1"/>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 name="Date Placeholder 1">
            <a:extLst>
              <a:ext uri="{FF2B5EF4-FFF2-40B4-BE49-F238E27FC236}">
                <a16:creationId xmlns:a16="http://schemas.microsoft.com/office/drawing/2014/main" id="{53EFD6CC-AFA8-4227-B3F1-27845AE5BE28}"/>
              </a:ext>
            </a:extLst>
          </p:cNvPr>
          <p:cNvSpPr>
            <a:spLocks noGrp="1"/>
          </p:cNvSpPr>
          <p:nvPr>
            <p:ph type="dt" sz="half" idx="12"/>
          </p:nvPr>
        </p:nvSpPr>
        <p:spPr/>
        <p:txBody>
          <a:bodyPr/>
          <a:lstStyle/>
          <a:p>
            <a:fld id="{81B73CA7-3CCD-504D-B97A-835A2330CDB2}" type="datetimeFigureOut">
              <a:rPr lang="en-US" smtClean="0"/>
              <a:pPr/>
              <a:t>11/3/2022</a:t>
            </a:fld>
            <a:endParaRPr lang="en-US" dirty="0"/>
          </a:p>
        </p:txBody>
      </p:sp>
      <p:sp>
        <p:nvSpPr>
          <p:cNvPr id="3" name="Footer Placeholder 2">
            <a:extLst>
              <a:ext uri="{FF2B5EF4-FFF2-40B4-BE49-F238E27FC236}">
                <a16:creationId xmlns:a16="http://schemas.microsoft.com/office/drawing/2014/main" id="{E5000E12-D3DD-4E44-BAEC-A48DBC4D50B5}"/>
              </a:ext>
            </a:extLst>
          </p:cNvPr>
          <p:cNvSpPr>
            <a:spLocks noGrp="1"/>
          </p:cNvSpPr>
          <p:nvPr>
            <p:ph type="ftr" sz="quarter" idx="13"/>
          </p:nvPr>
        </p:nvSpPr>
        <p:spPr/>
        <p:txBody>
          <a:bodyPr/>
          <a:lstStyle/>
          <a:p>
            <a:endParaRPr lang="en-US" dirty="0"/>
          </a:p>
        </p:txBody>
      </p:sp>
      <p:sp>
        <p:nvSpPr>
          <p:cNvPr id="4" name="Slide Number Placeholder 3">
            <a:extLst>
              <a:ext uri="{FF2B5EF4-FFF2-40B4-BE49-F238E27FC236}">
                <a16:creationId xmlns:a16="http://schemas.microsoft.com/office/drawing/2014/main" id="{92587F0E-3488-4890-9BD2-AF49A732987B}"/>
              </a:ext>
            </a:extLst>
          </p:cNvPr>
          <p:cNvSpPr>
            <a:spLocks noGrp="1"/>
          </p:cNvSpPr>
          <p:nvPr>
            <p:ph type="sldNum" sz="quarter" idx="14"/>
          </p:nvPr>
        </p:nvSpPr>
        <p:spPr/>
        <p:txBody>
          <a:bodyPr/>
          <a:lstStyle/>
          <a:p>
            <a:fld id="{5831BA38-18F3-0A4D-A45F-13B53FF2DACC}" type="slidenum">
              <a:rPr lang="en-US" smtClean="0"/>
              <a:pPr/>
              <a:t>‹#›</a:t>
            </a:fld>
            <a:endParaRPr lang="en-US" dirty="0"/>
          </a:p>
        </p:txBody>
      </p:sp>
      <p:sp>
        <p:nvSpPr>
          <p:cNvPr id="6" name="Content Placeholder 5">
            <a:extLst>
              <a:ext uri="{FF2B5EF4-FFF2-40B4-BE49-F238E27FC236}">
                <a16:creationId xmlns:a16="http://schemas.microsoft.com/office/drawing/2014/main" id="{EC26D3AA-2705-4636-BFEE-C89371FC519B}"/>
              </a:ext>
            </a:extLst>
          </p:cNvPr>
          <p:cNvSpPr>
            <a:spLocks noGrp="1"/>
          </p:cNvSpPr>
          <p:nvPr>
            <p:ph sz="quarter" idx="15"/>
          </p:nvPr>
        </p:nvSpPr>
        <p:spPr>
          <a:xfrm>
            <a:off x="830263"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
        <p:nvSpPr>
          <p:cNvPr id="23" name="Content Placeholder 5">
            <a:extLst>
              <a:ext uri="{FF2B5EF4-FFF2-40B4-BE49-F238E27FC236}">
                <a16:creationId xmlns:a16="http://schemas.microsoft.com/office/drawing/2014/main" id="{F758E678-4B0C-4E7A-94BE-1006B5814E93}"/>
              </a:ext>
            </a:extLst>
          </p:cNvPr>
          <p:cNvSpPr>
            <a:spLocks noGrp="1"/>
          </p:cNvSpPr>
          <p:nvPr>
            <p:ph sz="quarter" idx="16"/>
          </p:nvPr>
        </p:nvSpPr>
        <p:spPr>
          <a:xfrm>
            <a:off x="6932748" y="2474913"/>
            <a:ext cx="4434840" cy="3094037"/>
          </a:xfrm>
        </p:spPr>
        <p:txBody>
          <a:bodyPr/>
          <a:lstStyle>
            <a:lvl2pPr>
              <a:spcBef>
                <a:spcPts val="600"/>
              </a:spcBef>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151632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Caption">
    <p:bg>
      <p:bgPr>
        <a:solidFill>
          <a:schemeClr val="tx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2A19413-A8E7-ED4F-88DE-08A12997A0F3}"/>
              </a:ext>
            </a:extLst>
          </p:cNvPr>
          <p:cNvSpPr>
            <a:spLocks noGrp="1"/>
          </p:cNvSpPr>
          <p:nvPr>
            <p:ph type="pic" sz="quarter" idx="15"/>
          </p:nvPr>
        </p:nvSpPr>
        <p:spPr>
          <a:xfrm>
            <a:off x="0" y="-4763"/>
            <a:ext cx="12179300" cy="6862763"/>
          </a:xfrm>
          <a:solidFill>
            <a:schemeClr val="accent1"/>
          </a:solidFill>
        </p:spPr>
        <p:txBody>
          <a:bodyPr/>
          <a:lstStyle/>
          <a:p>
            <a:r>
              <a:rPr lang="en-US"/>
              <a:t>Click icon to add picture</a:t>
            </a:r>
            <a:endParaRPr lang="en-US" dirty="0"/>
          </a:p>
        </p:txBody>
      </p:sp>
      <p:sp>
        <p:nvSpPr>
          <p:cNvPr id="19" name="Title 1">
            <a:extLst>
              <a:ext uri="{FF2B5EF4-FFF2-40B4-BE49-F238E27FC236}">
                <a16:creationId xmlns:a16="http://schemas.microsoft.com/office/drawing/2014/main" id="{42AACF99-BFF2-EF4D-905B-698BF1366208}"/>
              </a:ext>
            </a:extLst>
          </p:cNvPr>
          <p:cNvSpPr>
            <a:spLocks noGrp="1"/>
          </p:cNvSpPr>
          <p:nvPr>
            <p:ph type="title"/>
          </p:nvPr>
        </p:nvSpPr>
        <p:spPr>
          <a:xfrm>
            <a:off x="5312215" y="2432458"/>
            <a:ext cx="6044503" cy="583800"/>
          </a:xfrm>
        </p:spPr>
        <p:txBody>
          <a:bodyPr lIns="91440" rIns="91440">
            <a:noAutofit/>
          </a:bodyPr>
          <a:lstStyle>
            <a:lvl1pPr>
              <a:defRPr sz="2400" b="1" i="0" spc="150" baseline="0">
                <a:solidFill>
                  <a:schemeClr val="bg1"/>
                </a:solidFill>
                <a:latin typeface="+mj-lt"/>
                <a:ea typeface="MingLiU" panose="02020509000000000000" pitchFamily="49" charset="-120"/>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BA933BB6-76EF-4E91-AEF1-BE67D60ED86C}"/>
              </a:ext>
            </a:extLst>
          </p:cNvPr>
          <p:cNvSpPr>
            <a:spLocks noGrp="1"/>
          </p:cNvSpPr>
          <p:nvPr>
            <p:ph sz="quarter" idx="16"/>
          </p:nvPr>
        </p:nvSpPr>
        <p:spPr>
          <a:xfrm>
            <a:off x="5311775" y="3530600"/>
            <a:ext cx="6044943" cy="2825750"/>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1222012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C4EB4B-30F5-5541-B2A0-6BD04D0109C9}"/>
              </a:ext>
            </a:extLst>
          </p:cNvPr>
          <p:cNvSpPr>
            <a:spLocks noGrp="1"/>
          </p:cNvSpPr>
          <p:nvPr>
            <p:ph type="dt" sz="half" idx="10"/>
          </p:nvPr>
        </p:nvSpPr>
        <p:spPr/>
        <p:txBody>
          <a:bodyPr/>
          <a:lstStyle/>
          <a:p>
            <a:fld id="{906A8E3A-8DBF-0542-BC99-444DCA0CC2C2}" type="datetimeFigureOut">
              <a:rPr lang="en-US" smtClean="0"/>
              <a:t>11/3/2022</a:t>
            </a:fld>
            <a:endParaRPr lang="en-US" dirty="0"/>
          </a:p>
        </p:txBody>
      </p:sp>
      <p:sp>
        <p:nvSpPr>
          <p:cNvPr id="3" name="Footer Placeholder 2">
            <a:extLst>
              <a:ext uri="{FF2B5EF4-FFF2-40B4-BE49-F238E27FC236}">
                <a16:creationId xmlns:a16="http://schemas.microsoft.com/office/drawing/2014/main" id="{72D97956-7D4F-5346-B8DD-3653B600E65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D5AB29D-BA7D-E743-8CA0-6953FF72B2BC}"/>
              </a:ext>
            </a:extLst>
          </p:cNvPr>
          <p:cNvSpPr>
            <a:spLocks noGrp="1"/>
          </p:cNvSpPr>
          <p:nvPr>
            <p:ph type="sldNum" sz="quarter" idx="12"/>
          </p:nvPr>
        </p:nvSpPr>
        <p:spPr/>
        <p:txBody>
          <a:bodyPr/>
          <a:lstStyle/>
          <a:p>
            <a:fld id="{A693002F-D6EA-CF48-8F44-2316036B2B87}" type="slidenum">
              <a:rPr lang="en-US" smtClean="0"/>
              <a:t>‹#›</a:t>
            </a:fld>
            <a:endParaRPr lang="en-US" dirty="0"/>
          </a:p>
        </p:txBody>
      </p:sp>
      <p:pic>
        <p:nvPicPr>
          <p:cNvPr id="5" name="Picture 4">
            <a:extLst>
              <a:ext uri="{FF2B5EF4-FFF2-40B4-BE49-F238E27FC236}">
                <a16:creationId xmlns:a16="http://schemas.microsoft.com/office/drawing/2014/main" id="{05A03656-1F6D-D044-B015-1B4DAD3A56BE}"/>
              </a:ext>
            </a:extLst>
          </p:cNvPr>
          <p:cNvPicPr>
            <a:picLocks noChangeAspect="1"/>
          </p:cNvPicPr>
          <p:nvPr userDrawn="1"/>
        </p:nvPicPr>
        <p:blipFill rotWithShape="1">
          <a:blip r:embed="rId2" cstate="screen">
            <a:alphaModFix amt="10000"/>
            <a:extLst>
              <a:ext uri="{28A0092B-C50C-407E-A947-70E740481C1C}">
                <a14:useLocalDpi xmlns:a14="http://schemas.microsoft.com/office/drawing/2010/main"/>
              </a:ext>
            </a:extLst>
          </a:blip>
          <a:srcRect r="-2"/>
          <a:stretch/>
        </p:blipFill>
        <p:spPr>
          <a:xfrm>
            <a:off x="12700" y="-4352"/>
            <a:ext cx="12179300" cy="6862352"/>
          </a:xfrm>
          <a:prstGeom prst="rect">
            <a:avLst/>
          </a:prstGeom>
        </p:spPr>
      </p:pic>
    </p:spTree>
    <p:extLst>
      <p:ext uri="{BB962C8B-B14F-4D97-AF65-F5344CB8AC3E}">
        <p14:creationId xmlns:p14="http://schemas.microsoft.com/office/powerpoint/2010/main" val="4110256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D48F80-1562-4C4E-887A-B3EB2024C0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045F5A-B343-9140-888A-F4A0F3DAE3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2865FBC-5324-6640-AB2B-F303AA276FA5}"/>
              </a:ext>
            </a:extLst>
          </p:cNvPr>
          <p:cNvSpPr>
            <a:spLocks noGrp="1"/>
          </p:cNvSpPr>
          <p:nvPr>
            <p:ph type="dt" sz="half" idx="2"/>
          </p:nvPr>
        </p:nvSpPr>
        <p:spPr>
          <a:xfrm>
            <a:off x="838200" y="6492875"/>
            <a:ext cx="2743200" cy="228600"/>
          </a:xfrm>
          <a:prstGeom prst="rect">
            <a:avLst/>
          </a:prstGeom>
        </p:spPr>
        <p:txBody>
          <a:bodyPr vert="horz" lIns="91440" tIns="45720" rIns="91440" bIns="45720" rtlCol="0" anchor="ctr"/>
          <a:lstStyle>
            <a:lvl1pPr algn="l">
              <a:defRPr sz="800">
                <a:solidFill>
                  <a:schemeClr val="bg1"/>
                </a:solidFill>
              </a:defRPr>
            </a:lvl1pPr>
          </a:lstStyle>
          <a:p>
            <a:fld id="{81B73CA7-3CCD-504D-B97A-835A2330CDB2}" type="datetimeFigureOut">
              <a:rPr lang="en-US" smtClean="0"/>
              <a:pPr/>
              <a:t>11/3/2022</a:t>
            </a:fld>
            <a:endParaRPr lang="en-US" dirty="0"/>
          </a:p>
        </p:txBody>
      </p:sp>
      <p:sp>
        <p:nvSpPr>
          <p:cNvPr id="5" name="Footer Placeholder 4">
            <a:extLst>
              <a:ext uri="{FF2B5EF4-FFF2-40B4-BE49-F238E27FC236}">
                <a16:creationId xmlns:a16="http://schemas.microsoft.com/office/drawing/2014/main" id="{567050E5-FDBF-7C4A-8BB3-B44C2CEBA89A}"/>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800">
                <a:solidFill>
                  <a:schemeClr val="bg1"/>
                </a:solidFill>
              </a:defRPr>
            </a:lvl1pPr>
          </a:lstStyle>
          <a:p>
            <a:endParaRPr lang="en-US" dirty="0"/>
          </a:p>
        </p:txBody>
      </p:sp>
      <p:sp>
        <p:nvSpPr>
          <p:cNvPr id="6" name="Slide Number Placeholder 5">
            <a:extLst>
              <a:ext uri="{FF2B5EF4-FFF2-40B4-BE49-F238E27FC236}">
                <a16:creationId xmlns:a16="http://schemas.microsoft.com/office/drawing/2014/main" id="{7DC1BFAD-CCAB-D24E-B7A6-4B9D514D05A3}"/>
              </a:ext>
            </a:extLst>
          </p:cNvPr>
          <p:cNvSpPr>
            <a:spLocks noGrp="1"/>
          </p:cNvSpPr>
          <p:nvPr>
            <p:ph type="sldNum" sz="quarter" idx="4"/>
          </p:nvPr>
        </p:nvSpPr>
        <p:spPr>
          <a:xfrm>
            <a:off x="8610600" y="6492875"/>
            <a:ext cx="2743200" cy="228600"/>
          </a:xfrm>
          <a:prstGeom prst="rect">
            <a:avLst/>
          </a:prstGeom>
        </p:spPr>
        <p:txBody>
          <a:bodyPr vert="horz" lIns="91440" tIns="45720" rIns="91440" bIns="45720" rtlCol="0" anchor="ctr"/>
          <a:lstStyle>
            <a:lvl1pPr algn="r">
              <a:defRPr sz="800">
                <a:solidFill>
                  <a:schemeClr val="bg1"/>
                </a:solidFill>
              </a:defRPr>
            </a:lvl1pPr>
          </a:lstStyle>
          <a:p>
            <a:fld id="{5831BA38-18F3-0A4D-A45F-13B53FF2DACC}" type="slidenum">
              <a:rPr lang="en-US" smtClean="0"/>
              <a:pPr/>
              <a:t>‹#›</a:t>
            </a:fld>
            <a:endParaRPr lang="en-US" dirty="0"/>
          </a:p>
        </p:txBody>
      </p:sp>
    </p:spTree>
    <p:extLst>
      <p:ext uri="{BB962C8B-B14F-4D97-AF65-F5344CB8AC3E}">
        <p14:creationId xmlns:p14="http://schemas.microsoft.com/office/powerpoint/2010/main" val="2265162041"/>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11" r:id="rId3"/>
    <p:sldLayoutId id="2147483710" r:id="rId4"/>
    <p:sldLayoutId id="2147483714" r:id="rId5"/>
    <p:sldLayoutId id="2147483715" r:id="rId6"/>
  </p:sldLayoutIdLst>
  <p:txStyles>
    <p:titleStyle>
      <a:lvl1pPr algn="l" defTabSz="914400" rtl="0" eaLnBrk="1" latinLnBrk="0" hangingPunct="1">
        <a:lnSpc>
          <a:spcPct val="90000"/>
        </a:lnSpc>
        <a:spcBef>
          <a:spcPct val="0"/>
        </a:spcBef>
        <a:buNone/>
        <a:defRPr sz="2400" b="1" kern="1200" spc="150" baseline="0">
          <a:solidFill>
            <a:schemeClr val="bg1"/>
          </a:solidFill>
          <a:latin typeface="+mj-lt"/>
          <a:ea typeface="MingLiU" panose="02020509000000000000" pitchFamily="49" charset="-120"/>
          <a:cs typeface="+mj-cs"/>
        </a:defRPr>
      </a:lvl1pPr>
    </p:titleStyle>
    <p:bodyStyle>
      <a:lvl1pPr marL="2286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1pPr>
      <a:lvl2pPr marL="6858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2pPr>
      <a:lvl3pPr marL="11430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3pPr>
      <a:lvl4pPr marL="16002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4pPr>
      <a:lvl5pPr marL="2057400" indent="-228600" algn="l" defTabSz="914400" rtl="0" eaLnBrk="1" latinLnBrk="0" hangingPunct="1">
        <a:lnSpc>
          <a:spcPct val="150000"/>
        </a:lnSpc>
        <a:spcBef>
          <a:spcPts val="1500"/>
        </a:spcBef>
        <a:buClr>
          <a:schemeClr val="accent1"/>
        </a:buClr>
        <a:buFont typeface="Arial" panose="020B0604020202020204" pitchFamily="34" charset="0"/>
        <a:buChar char="•"/>
        <a:defRPr sz="1500" kern="1200" spc="1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tiff"/><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8FB64E80-675E-6A4A-AF41-D8DE47B3CFE5}"/>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alphaModFix amt="62000"/>
            <a:extLst>
              <a:ext uri="{BEBA8EAE-BF5A-486C-A8C5-ECC9F3942E4B}">
                <a14:imgProps xmlns:a14="http://schemas.microsoft.com/office/drawing/2010/main">
                  <a14:imgLayer r:embed="rId4">
                    <a14:imgEffect>
                      <a14:brightnessContrast bright="-60000"/>
                    </a14:imgEffect>
                  </a14:imgLayer>
                </a14:imgProps>
              </a:ext>
              <a:ext uri="{28A0092B-C50C-407E-A947-70E740481C1C}">
                <a14:useLocalDpi xmlns:a14="http://schemas.microsoft.com/office/drawing/2010/main"/>
              </a:ext>
            </a:extLst>
          </a:blip>
          <a:srcRect/>
          <a:stretch>
            <a:fillRect/>
          </a:stretch>
        </p:blipFill>
        <p:spPr>
          <a:xfrm>
            <a:off x="-9249" y="-4352"/>
            <a:ext cx="12201250" cy="6862352"/>
          </a:xfrm>
        </p:spPr>
      </p:pic>
      <p:pic>
        <p:nvPicPr>
          <p:cNvPr id="13" name="Picture Placeholder 8">
            <a:extLst>
              <a:ext uri="{FF2B5EF4-FFF2-40B4-BE49-F238E27FC236}">
                <a16:creationId xmlns:a16="http://schemas.microsoft.com/office/drawing/2014/main" id="{4D6F1B91-622D-D14D-A2EE-5B2A56BAC075}"/>
              </a:ext>
              <a:ext uri="{C183D7F6-B498-43B3-948B-1728B52AA6E4}">
                <adec:decorative xmlns:adec="http://schemas.microsoft.com/office/drawing/2017/decorative" val="1"/>
              </a:ext>
            </a:extLst>
          </p:cNvPr>
          <p:cNvPicPr>
            <a:picLocks noChangeAspect="1"/>
          </p:cNvPicPr>
          <p:nvPr/>
        </p:nvPicPr>
        <p:blipFill rotWithShape="1">
          <a:blip r:embed="rId5" cstate="screen">
            <a:alphaModFix amt="10000"/>
            <a:extLst>
              <a:ext uri="{28A0092B-C50C-407E-A947-70E740481C1C}">
                <a14:useLocalDpi xmlns:a14="http://schemas.microsoft.com/office/drawing/2010/main"/>
              </a:ext>
            </a:extLst>
          </a:blip>
          <a:srcRect/>
          <a:stretch/>
        </p:blipFill>
        <p:spPr>
          <a:xfrm>
            <a:off x="3090" y="8153"/>
            <a:ext cx="12201250" cy="6862352"/>
          </a:xfrm>
          <a:custGeom>
            <a:avLst/>
            <a:gdLst>
              <a:gd name="connsiteX0" fmla="*/ 0 w 12201250"/>
              <a:gd name="connsiteY0" fmla="*/ 0 h 6862352"/>
              <a:gd name="connsiteX1" fmla="*/ 11376796 w 12201250"/>
              <a:gd name="connsiteY1" fmla="*/ 0 h 6862352"/>
              <a:gd name="connsiteX2" fmla="*/ 12201249 w 12201250"/>
              <a:gd name="connsiteY2" fmla="*/ 824452 h 6862352"/>
              <a:gd name="connsiteX3" fmla="*/ 12201249 w 12201250"/>
              <a:gd name="connsiteY3" fmla="*/ 0 h 6862352"/>
              <a:gd name="connsiteX4" fmla="*/ 12201250 w 12201250"/>
              <a:gd name="connsiteY4" fmla="*/ 0 h 6862352"/>
              <a:gd name="connsiteX5" fmla="*/ 12201250 w 12201250"/>
              <a:gd name="connsiteY5" fmla="*/ 6862352 h 6862352"/>
              <a:gd name="connsiteX6" fmla="*/ 839512 w 12201250"/>
              <a:gd name="connsiteY6" fmla="*/ 6862352 h 6862352"/>
              <a:gd name="connsiteX7" fmla="*/ 9249 w 12201250"/>
              <a:gd name="connsiteY7" fmla="*/ 6032090 h 6862352"/>
              <a:gd name="connsiteX8" fmla="*/ 9249 w 12201250"/>
              <a:gd name="connsiteY8" fmla="*/ 6862352 h 6862352"/>
              <a:gd name="connsiteX9" fmla="*/ 0 w 12201250"/>
              <a:gd name="connsiteY9" fmla="*/ 6862352 h 6862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01250" h="6862352">
                <a:moveTo>
                  <a:pt x="0" y="0"/>
                </a:moveTo>
                <a:lnTo>
                  <a:pt x="11376796" y="0"/>
                </a:lnTo>
                <a:lnTo>
                  <a:pt x="12201249" y="824452"/>
                </a:lnTo>
                <a:lnTo>
                  <a:pt x="12201249" y="0"/>
                </a:lnTo>
                <a:lnTo>
                  <a:pt x="12201250" y="0"/>
                </a:lnTo>
                <a:lnTo>
                  <a:pt x="12201250" y="6862352"/>
                </a:lnTo>
                <a:lnTo>
                  <a:pt x="839512" y="6862352"/>
                </a:lnTo>
                <a:lnTo>
                  <a:pt x="9249" y="6032090"/>
                </a:lnTo>
                <a:lnTo>
                  <a:pt x="9249" y="6862352"/>
                </a:lnTo>
                <a:lnTo>
                  <a:pt x="0" y="6862352"/>
                </a:lnTo>
                <a:close/>
              </a:path>
            </a:pathLst>
          </a:custGeom>
          <a:noFill/>
        </p:spPr>
      </p:pic>
      <p:sp>
        <p:nvSpPr>
          <p:cNvPr id="23" name="Text Placeholder 22">
            <a:extLst>
              <a:ext uri="{FF2B5EF4-FFF2-40B4-BE49-F238E27FC236}">
                <a16:creationId xmlns:a16="http://schemas.microsoft.com/office/drawing/2014/main" id="{2B499F37-632F-694F-948A-C7A79D753D0C}"/>
              </a:ext>
            </a:extLst>
          </p:cNvPr>
          <p:cNvSpPr>
            <a:spLocks noGrp="1"/>
          </p:cNvSpPr>
          <p:nvPr>
            <p:ph type="body" idx="13"/>
          </p:nvPr>
        </p:nvSpPr>
        <p:spPr/>
        <p:txBody>
          <a:bodyPr>
            <a:normAutofit/>
          </a:bodyPr>
          <a:lstStyle/>
          <a:p>
            <a:r>
              <a:rPr lang="en-US" altLang="ja-JP" dirty="0"/>
              <a:t>BMZ IT SOLUTIONS</a:t>
            </a:r>
          </a:p>
        </p:txBody>
      </p:sp>
      <p:sp>
        <p:nvSpPr>
          <p:cNvPr id="22" name="Title 21">
            <a:extLst>
              <a:ext uri="{FF2B5EF4-FFF2-40B4-BE49-F238E27FC236}">
                <a16:creationId xmlns:a16="http://schemas.microsoft.com/office/drawing/2014/main" id="{DE2D9A8A-5247-6D44-AA02-758207AE1A11}"/>
              </a:ext>
            </a:extLst>
          </p:cNvPr>
          <p:cNvSpPr>
            <a:spLocks noGrp="1"/>
          </p:cNvSpPr>
          <p:nvPr>
            <p:ph type="title"/>
          </p:nvPr>
        </p:nvSpPr>
        <p:spPr/>
        <p:txBody>
          <a:bodyPr/>
          <a:lstStyle/>
          <a:p>
            <a:r>
              <a:rPr lang="en-US" sz="6600" dirty="0">
                <a:solidFill>
                  <a:schemeClr val="bg1"/>
                </a:solidFill>
              </a:rPr>
              <a:t>Discount Audio &amp; </a:t>
            </a:r>
            <a:r>
              <a:rPr lang="en-US" sz="6600" dirty="0"/>
              <a:t>Spares</a:t>
            </a:r>
            <a:r>
              <a:rPr lang="en-US" sz="6600" dirty="0">
                <a:solidFill>
                  <a:schemeClr val="bg1"/>
                </a:solidFill>
              </a:rPr>
              <a:t> </a:t>
            </a:r>
            <a:endParaRPr lang="en-US" sz="8000" dirty="0"/>
          </a:p>
        </p:txBody>
      </p:sp>
      <p:cxnSp>
        <p:nvCxnSpPr>
          <p:cNvPr id="24" name="Straight Connector 23">
            <a:extLst>
              <a:ext uri="{FF2B5EF4-FFF2-40B4-BE49-F238E27FC236}">
                <a16:creationId xmlns:a16="http://schemas.microsoft.com/office/drawing/2014/main" id="{B9B1A04B-6BC3-D643-85AB-06635BAA9D6C}"/>
              </a:ext>
              <a:ext uri="{C183D7F6-B498-43B3-948B-1728B52AA6E4}">
                <adec:decorative xmlns:adec="http://schemas.microsoft.com/office/drawing/2017/decorative" val="1"/>
              </a:ext>
            </a:extLst>
          </p:cNvPr>
          <p:cNvCxnSpPr>
            <a:cxnSpLocks/>
          </p:cNvCxnSpPr>
          <p:nvPr/>
        </p:nvCxnSpPr>
        <p:spPr>
          <a:xfrm>
            <a:off x="-9250" y="54010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A6FEDB-5D57-B342-8D7B-927F5879847D}"/>
              </a:ext>
              <a:ext uri="{C183D7F6-B498-43B3-948B-1728B52AA6E4}">
                <adec:decorative xmlns:adec="http://schemas.microsoft.com/office/drawing/2017/decorative" val="1"/>
              </a:ext>
            </a:extLst>
          </p:cNvPr>
          <p:cNvCxnSpPr>
            <a:cxnSpLocks/>
          </p:cNvCxnSpPr>
          <p:nvPr/>
        </p:nvCxnSpPr>
        <p:spPr>
          <a:xfrm>
            <a:off x="10801316" y="-26353"/>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5" name="Oval 22">
            <a:extLst>
              <a:ext uri="{FF2B5EF4-FFF2-40B4-BE49-F238E27FC236}">
                <a16:creationId xmlns:a16="http://schemas.microsoft.com/office/drawing/2014/main" id="{07285DAF-4CC1-E142-B7FA-4D3950873771}"/>
              </a:ext>
              <a:ext uri="{C183D7F6-B498-43B3-948B-1728B52AA6E4}">
                <adec:decorative xmlns:adec="http://schemas.microsoft.com/office/drawing/2017/decorative" val="1"/>
              </a:ext>
            </a:extLst>
          </p:cNvPr>
          <p:cNvSpPr/>
          <p:nvPr/>
        </p:nvSpPr>
        <p:spPr>
          <a:xfrm rot="16200000" flipH="1">
            <a:off x="1668897" y="3522719"/>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8701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3869B-D213-AA59-608D-3C1E38651310}"/>
              </a:ext>
            </a:extLst>
          </p:cNvPr>
          <p:cNvSpPr>
            <a:spLocks noGrp="1"/>
          </p:cNvSpPr>
          <p:nvPr>
            <p:ph type="title"/>
          </p:nvPr>
        </p:nvSpPr>
        <p:spPr/>
        <p:txBody>
          <a:bodyPr/>
          <a:lstStyle/>
          <a:p>
            <a:r>
              <a:rPr lang="en-ZA" dirty="0"/>
              <a:t>Major Risks </a:t>
            </a:r>
          </a:p>
        </p:txBody>
      </p:sp>
      <p:graphicFrame>
        <p:nvGraphicFramePr>
          <p:cNvPr id="4" name="Content Placeholder 3">
            <a:extLst>
              <a:ext uri="{FF2B5EF4-FFF2-40B4-BE49-F238E27FC236}">
                <a16:creationId xmlns:a16="http://schemas.microsoft.com/office/drawing/2014/main" id="{CBA10807-C22F-F87B-3627-907D1D2E32E8}"/>
              </a:ext>
            </a:extLst>
          </p:cNvPr>
          <p:cNvGraphicFramePr>
            <a:graphicFrameLocks noGrp="1"/>
          </p:cNvGraphicFramePr>
          <p:nvPr>
            <p:ph sz="quarter" idx="10"/>
          </p:nvPr>
        </p:nvGraphicFramePr>
        <p:xfrm>
          <a:off x="3127375" y="2325909"/>
          <a:ext cx="5937250" cy="2956054"/>
        </p:xfrm>
        <a:graphic>
          <a:graphicData uri="http://schemas.openxmlformats.org/drawingml/2006/table">
            <a:tbl>
              <a:tblPr firstRow="1" firstCol="1" bandRow="1">
                <a:tableStyleId>{5C22544A-7EE6-4342-B048-85BDC9FD1C3A}</a:tableStyleId>
              </a:tblPr>
              <a:tblGrid>
                <a:gridCol w="1483995">
                  <a:extLst>
                    <a:ext uri="{9D8B030D-6E8A-4147-A177-3AD203B41FA5}">
                      <a16:colId xmlns:a16="http://schemas.microsoft.com/office/drawing/2014/main" val="219935894"/>
                    </a:ext>
                  </a:extLst>
                </a:gridCol>
                <a:gridCol w="1483995">
                  <a:extLst>
                    <a:ext uri="{9D8B030D-6E8A-4147-A177-3AD203B41FA5}">
                      <a16:colId xmlns:a16="http://schemas.microsoft.com/office/drawing/2014/main" val="2649667115"/>
                    </a:ext>
                  </a:extLst>
                </a:gridCol>
                <a:gridCol w="1484630">
                  <a:extLst>
                    <a:ext uri="{9D8B030D-6E8A-4147-A177-3AD203B41FA5}">
                      <a16:colId xmlns:a16="http://schemas.microsoft.com/office/drawing/2014/main" val="1696600286"/>
                    </a:ext>
                  </a:extLst>
                </a:gridCol>
                <a:gridCol w="1484630">
                  <a:extLst>
                    <a:ext uri="{9D8B030D-6E8A-4147-A177-3AD203B41FA5}">
                      <a16:colId xmlns:a16="http://schemas.microsoft.com/office/drawing/2014/main" val="3207482104"/>
                    </a:ext>
                  </a:extLst>
                </a:gridCol>
              </a:tblGrid>
              <a:tr h="0">
                <a:tc>
                  <a:txBody>
                    <a:bodyPr/>
                    <a:lstStyle/>
                    <a:p>
                      <a:pPr>
                        <a:lnSpc>
                          <a:spcPct val="107000"/>
                        </a:lnSpc>
                        <a:spcAft>
                          <a:spcPts val="800"/>
                        </a:spcAft>
                      </a:pPr>
                      <a:r>
                        <a:rPr lang="en-US" sz="1400">
                          <a:effectLst/>
                        </a:rPr>
                        <a:t>Risk Area</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a:effectLst/>
                        </a:rPr>
                        <a:t>Occurrence H/L/M</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a:effectLst/>
                        </a:rPr>
                        <a:t>Impact H/L/M</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a:effectLst/>
                        </a:rPr>
                        <a:t>Risk Response</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06205738"/>
                  </a:ext>
                </a:extLst>
              </a:tr>
              <a:tr h="0">
                <a:tc>
                  <a:txBody>
                    <a:bodyPr/>
                    <a:lstStyle/>
                    <a:p>
                      <a:pPr>
                        <a:lnSpc>
                          <a:spcPct val="107000"/>
                        </a:lnSpc>
                        <a:spcAft>
                          <a:spcPts val="800"/>
                        </a:spcAft>
                      </a:pPr>
                      <a:r>
                        <a:rPr lang="en-US" sz="1200">
                          <a:effectLst/>
                        </a:rPr>
                        <a:t>System could crash due to high traffic of customers</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Low</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High</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Increase database capacity </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47352877"/>
                  </a:ext>
                </a:extLst>
              </a:tr>
              <a:tr h="0">
                <a:tc>
                  <a:txBody>
                    <a:bodyPr/>
                    <a:lstStyle/>
                    <a:p>
                      <a:pPr>
                        <a:lnSpc>
                          <a:spcPct val="107000"/>
                        </a:lnSpc>
                        <a:spcAft>
                          <a:spcPts val="800"/>
                        </a:spcAft>
                      </a:pPr>
                      <a:r>
                        <a:rPr lang="en-US" sz="1200">
                          <a:effectLst/>
                        </a:rPr>
                        <a:t>Loss of customer data or information </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Medium</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Medium</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Backup customer data and information in cloud storage </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92423139"/>
                  </a:ext>
                </a:extLst>
              </a:tr>
              <a:tr h="0">
                <a:tc>
                  <a:txBody>
                    <a:bodyPr/>
                    <a:lstStyle/>
                    <a:p>
                      <a:pPr>
                        <a:lnSpc>
                          <a:spcPct val="107000"/>
                        </a:lnSpc>
                        <a:spcAft>
                          <a:spcPts val="800"/>
                        </a:spcAft>
                      </a:pPr>
                      <a:r>
                        <a:rPr lang="en-US" sz="1200">
                          <a:effectLst/>
                        </a:rPr>
                        <a:t>Project completion delayed </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Low</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Medium</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dirty="0">
                          <a:effectLst/>
                        </a:rPr>
                        <a:t>Organize days when the team works overtime to make up for the delayed days. </a:t>
                      </a:r>
                      <a:endParaRPr lang="en-ZA"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09356007"/>
                  </a:ext>
                </a:extLst>
              </a:tr>
            </a:tbl>
          </a:graphicData>
        </a:graphic>
      </p:graphicFrame>
    </p:spTree>
    <p:extLst>
      <p:ext uri="{BB962C8B-B14F-4D97-AF65-F5344CB8AC3E}">
        <p14:creationId xmlns:p14="http://schemas.microsoft.com/office/powerpoint/2010/main" val="2616230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830263" y="1266516"/>
            <a:ext cx="10532281" cy="4495765"/>
          </a:xfrm>
        </p:spPr>
        <p:txBody>
          <a:bodyPr/>
          <a:lstStyle/>
          <a:p>
            <a:r>
              <a:rPr lang="en-US" altLang="ja-JP" dirty="0"/>
              <a:t>What do you say to a frog who needs a ride?</a:t>
            </a:r>
          </a:p>
          <a:p>
            <a:pPr marL="0" indent="0">
              <a:buNone/>
            </a:pPr>
            <a:r>
              <a:rPr lang="en-US" altLang="ja-JP" dirty="0"/>
              <a:t>	HOP IN!</a:t>
            </a:r>
            <a:endParaRPr lang="ja-JP" altLang="en-US" dirty="0"/>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a:xfrm>
            <a:off x="830269" y="168721"/>
            <a:ext cx="10523531" cy="583800"/>
          </a:xfrm>
        </p:spPr>
        <p:txBody>
          <a:bodyPr>
            <a:normAutofit/>
          </a:bodyPr>
          <a:lstStyle/>
          <a:p>
            <a:r>
              <a:rPr lang="en-US" dirty="0"/>
              <a:t>Ice breaker!</a:t>
            </a:r>
          </a:p>
        </p:txBody>
      </p:sp>
      <p:pic>
        <p:nvPicPr>
          <p:cNvPr id="5" name="Picture 4" descr="A picture containing company name&#10;&#10;Description automatically generated">
            <a:extLst>
              <a:ext uri="{FF2B5EF4-FFF2-40B4-BE49-F238E27FC236}">
                <a16:creationId xmlns:a16="http://schemas.microsoft.com/office/drawing/2014/main" id="{898652F6-9AF5-A1BD-84E9-FE0CFF3A831E}"/>
              </a:ext>
            </a:extLst>
          </p:cNvPr>
          <p:cNvPicPr>
            <a:picLocks noChangeAspect="1"/>
          </p:cNvPicPr>
          <p:nvPr/>
        </p:nvPicPr>
        <p:blipFill>
          <a:blip r:embed="rId2"/>
          <a:stretch>
            <a:fillRect/>
          </a:stretch>
        </p:blipFill>
        <p:spPr>
          <a:xfrm>
            <a:off x="3734467" y="3051383"/>
            <a:ext cx="3978298" cy="3224893"/>
          </a:xfrm>
          <a:prstGeom prst="rect">
            <a:avLst/>
          </a:prstGeom>
        </p:spPr>
      </p:pic>
    </p:spTree>
    <p:extLst>
      <p:ext uri="{BB962C8B-B14F-4D97-AF65-F5344CB8AC3E}">
        <p14:creationId xmlns:p14="http://schemas.microsoft.com/office/powerpoint/2010/main" val="2037936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238540" y="1266516"/>
            <a:ext cx="5857460" cy="4816232"/>
          </a:xfrm>
        </p:spPr>
        <p:txBody>
          <a:bodyPr>
            <a:normAutofit fontScale="92500" lnSpcReduction="10000"/>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Discount Audio and Motors Spares is a newly established business that offers and provides services </a:t>
            </a:r>
            <a:r>
              <a:rPr lang="en-US" sz="2400" dirty="0">
                <a:effectLst/>
                <a:latin typeface="Calibri" panose="020F0502020204030204" pitchFamily="34" charset="0"/>
                <a:ea typeface="Calibri" panose="020F0502020204030204" pitchFamily="34" charset="0"/>
                <a:cs typeface="Times New Roman" panose="02020603050405020304" pitchFamily="18" charset="0"/>
              </a:rPr>
              <a:t>related</a:t>
            </a:r>
            <a:r>
              <a:rPr lang="en-US" sz="1800" dirty="0">
                <a:effectLst/>
                <a:latin typeface="Calibri" panose="020F0502020204030204" pitchFamily="34" charset="0"/>
                <a:ea typeface="Calibri" panose="020F0502020204030204" pitchFamily="34" charset="0"/>
                <a:cs typeface="Times New Roman" panose="02020603050405020304" pitchFamily="18" charset="0"/>
              </a:rPr>
              <a:t> to vehicles. Since the business was just established two months ago, it does not have a huge clientele and so it needs to attract new customers to sell its vehicle audio products, accessories, alarm systems, motor spares, etc. at an affordable price. Another problem the business is facing is that the shop is currently located in Alberton. This becomes a problem due to the distance certain customers travel to get to the shop location. The app and website will not only help customers shop for car parts and be able to book various vehicle services online but also attract a new clientele from all around the country. </a:t>
            </a:r>
            <a:endParaRPr lang="en-ZA"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US" sz="700" dirty="0">
                <a:effectLst/>
                <a:latin typeface="Calibri" panose="020F0502020204030204" pitchFamily="34" charset="0"/>
                <a:ea typeface="Calibri" panose="020F0502020204030204" pitchFamily="34" charset="0"/>
                <a:cs typeface="Times New Roman" panose="02020603050405020304" pitchFamily="18" charset="0"/>
              </a:rPr>
              <a:t> </a:t>
            </a:r>
            <a:endParaRPr lang="en-ZA" sz="7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a:xfrm>
            <a:off x="119271" y="168720"/>
            <a:ext cx="6264074" cy="758931"/>
          </a:xfrm>
        </p:spPr>
        <p:txBody>
          <a:bodyPr/>
          <a:lstStyle/>
          <a:p>
            <a:pPr>
              <a:lnSpc>
                <a:spcPct val="107000"/>
              </a:lnSpc>
              <a:spcBef>
                <a:spcPts val="1200"/>
              </a:spcBef>
            </a:pPr>
            <a:r>
              <a:rPr lang="en-US" dirty="0"/>
              <a:t>Problem Domain (System Analysis)</a:t>
            </a:r>
            <a:endParaRPr lang="en-ZA" dirty="0"/>
          </a:p>
        </p:txBody>
      </p:sp>
      <p:pic>
        <p:nvPicPr>
          <p:cNvPr id="29" name="Picture Placeholder 28">
            <a:extLst>
              <a:ext uri="{FF2B5EF4-FFF2-40B4-BE49-F238E27FC236}">
                <a16:creationId xmlns:a16="http://schemas.microsoft.com/office/drawing/2014/main" id="{4030AF8A-8228-F343-BEC1-75F9E008905F}"/>
              </a:ext>
              <a:ext uri="{C183D7F6-B498-43B3-948B-1728B52AA6E4}">
                <adec:decorative xmlns:adec="http://schemas.microsoft.com/office/drawing/2017/decorative" val="1"/>
              </a:ext>
            </a:extLst>
          </p:cNvPr>
          <p:cNvPicPr>
            <a:picLocks noGrp="1" noChangeAspect="1"/>
          </p:cNvPicPr>
          <p:nvPr>
            <p:ph type="pic" sz="quarter" idx="14"/>
          </p:nvPr>
        </p:nvPicPr>
        <p:blipFill>
          <a:blip r:embed="rId3"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328354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25" descr="A picture containing cable, connector, red">
            <a:extLst>
              <a:ext uri="{FF2B5EF4-FFF2-40B4-BE49-F238E27FC236}">
                <a16:creationId xmlns:a16="http://schemas.microsoft.com/office/drawing/2014/main" id="{62BA7BC3-92EE-1A48-9C9C-3DB49A92B738}"/>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solidFill>
            <a:schemeClr val="bg1"/>
          </a:solidFill>
        </p:spPr>
      </p:pic>
      <p:pic>
        <p:nvPicPr>
          <p:cNvPr id="9" name="Picture 8">
            <a:extLst>
              <a:ext uri="{FF2B5EF4-FFF2-40B4-BE49-F238E27FC236}">
                <a16:creationId xmlns:a16="http://schemas.microsoft.com/office/drawing/2014/main" id="{B2DE8458-290E-F74E-88EF-CC9B0D6267A1}"/>
              </a:ext>
              <a:ext uri="{C183D7F6-B498-43B3-948B-1728B52AA6E4}">
                <adec:decorative xmlns:adec="http://schemas.microsoft.com/office/drawing/2017/decorative" val="1"/>
              </a:ext>
            </a:extLst>
          </p:cNvPr>
          <p:cNvPicPr>
            <a:picLocks noChangeAspect="1"/>
          </p:cNvPicPr>
          <p:nvPr/>
        </p:nvPicPr>
        <p:blipFill rotWithShape="1">
          <a:blip r:embed="rId3" cstate="screen">
            <a:alphaModFix amt="10000"/>
            <a:extLst>
              <a:ext uri="{28A0092B-C50C-407E-A947-70E740481C1C}">
                <a14:useLocalDpi xmlns:a14="http://schemas.microsoft.com/office/drawing/2010/main"/>
              </a:ext>
            </a:extLst>
          </a:blip>
          <a:srcRect r="-5"/>
          <a:stretch/>
        </p:blipFill>
        <p:spPr>
          <a:xfrm>
            <a:off x="4419600" y="1911927"/>
            <a:ext cx="7772400" cy="4946073"/>
          </a:xfrm>
          <a:prstGeom prst="rect">
            <a:avLst/>
          </a:prstGeom>
          <a:solidFill>
            <a:schemeClr val="tx1"/>
          </a:solidFill>
        </p:spPr>
      </p:pic>
      <p:sp>
        <p:nvSpPr>
          <p:cNvPr id="10" name="Right Triangle 9">
            <a:extLst>
              <a:ext uri="{FF2B5EF4-FFF2-40B4-BE49-F238E27FC236}">
                <a16:creationId xmlns:a16="http://schemas.microsoft.com/office/drawing/2014/main" id="{B1537400-0358-1343-B656-C2349896C2B3}"/>
              </a:ext>
              <a:ext uri="{C183D7F6-B498-43B3-948B-1728B52AA6E4}">
                <adec:decorative xmlns:adec="http://schemas.microsoft.com/office/drawing/2017/decorative" val="1"/>
              </a:ext>
            </a:extLst>
          </p:cNvPr>
          <p:cNvSpPr/>
          <p:nvPr/>
        </p:nvSpPr>
        <p:spPr>
          <a:xfrm>
            <a:off x="4404360" y="6070600"/>
            <a:ext cx="848217" cy="7874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2" name="Oval 22">
            <a:extLst>
              <a:ext uri="{FF2B5EF4-FFF2-40B4-BE49-F238E27FC236}">
                <a16:creationId xmlns:a16="http://schemas.microsoft.com/office/drawing/2014/main" id="{B41DA7E1-048D-BF4A-8246-F0AB8C7885A8}"/>
              </a:ext>
              <a:ext uri="{C183D7F6-B498-43B3-948B-1728B52AA6E4}">
                <adec:decorative xmlns:adec="http://schemas.microsoft.com/office/drawing/2017/decorative" val="1"/>
              </a:ext>
            </a:extLst>
          </p:cNvPr>
          <p:cNvSpPr/>
          <p:nvPr/>
        </p:nvSpPr>
        <p:spPr>
          <a:xfrm rot="16200000" flipH="1">
            <a:off x="6150843" y="2338331"/>
            <a:ext cx="208460" cy="1869849"/>
          </a:xfrm>
          <a:prstGeom prst="rect">
            <a:avLst/>
          </a:prstGeom>
          <a:gradFill>
            <a:gsLst>
              <a:gs pos="0">
                <a:schemeClr val="accent1"/>
              </a:gs>
              <a:gs pos="99000">
                <a:schemeClr val="accent1">
                  <a:alpha val="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ight Triangle 12">
            <a:extLst>
              <a:ext uri="{FF2B5EF4-FFF2-40B4-BE49-F238E27FC236}">
                <a16:creationId xmlns:a16="http://schemas.microsoft.com/office/drawing/2014/main" id="{6C58813B-26BB-8549-A635-0966C79A0664}"/>
              </a:ext>
              <a:ext uri="{C183D7F6-B498-43B3-948B-1728B52AA6E4}">
                <adec:decorative xmlns:adec="http://schemas.microsoft.com/office/drawing/2017/decorative" val="1"/>
              </a:ext>
            </a:extLst>
          </p:cNvPr>
          <p:cNvSpPr/>
          <p:nvPr/>
        </p:nvSpPr>
        <p:spPr>
          <a:xfrm rot="10800000">
            <a:off x="11361737" y="1896738"/>
            <a:ext cx="830263" cy="83026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cxnSp>
        <p:nvCxnSpPr>
          <p:cNvPr id="14" name="Straight Connector 13">
            <a:extLst>
              <a:ext uri="{FF2B5EF4-FFF2-40B4-BE49-F238E27FC236}">
                <a16:creationId xmlns:a16="http://schemas.microsoft.com/office/drawing/2014/main" id="{D4CC38B3-E784-6745-B78F-8AB1641B680E}"/>
              </a:ext>
              <a:ext uri="{C183D7F6-B498-43B3-948B-1728B52AA6E4}">
                <adec:decorative xmlns:adec="http://schemas.microsoft.com/office/drawing/2017/decorative" val="1"/>
              </a:ext>
            </a:extLst>
          </p:cNvPr>
          <p:cNvCxnSpPr>
            <a:cxnSpLocks/>
          </p:cNvCxnSpPr>
          <p:nvPr/>
        </p:nvCxnSpPr>
        <p:spPr>
          <a:xfrm>
            <a:off x="4465264" y="5380271"/>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4A75E66-4D82-114E-B2C1-2D90AA8B94E5}"/>
              </a:ext>
              <a:ext uri="{C183D7F6-B498-43B3-948B-1728B52AA6E4}">
                <adec:decorative xmlns:adec="http://schemas.microsoft.com/office/drawing/2017/decorative" val="1"/>
              </a:ext>
            </a:extLst>
          </p:cNvPr>
          <p:cNvCxnSpPr>
            <a:cxnSpLocks/>
          </p:cNvCxnSpPr>
          <p:nvPr/>
        </p:nvCxnSpPr>
        <p:spPr>
          <a:xfrm>
            <a:off x="10796401" y="1874737"/>
            <a:ext cx="1395599" cy="1441414"/>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8" name="Content Placeholder 17">
            <a:extLst>
              <a:ext uri="{FF2B5EF4-FFF2-40B4-BE49-F238E27FC236}">
                <a16:creationId xmlns:a16="http://schemas.microsoft.com/office/drawing/2014/main" id="{F451EBE7-64A3-7E40-8C33-3C01E8EBABD2}"/>
              </a:ext>
            </a:extLst>
          </p:cNvPr>
          <p:cNvSpPr>
            <a:spLocks noGrp="1"/>
          </p:cNvSpPr>
          <p:nvPr>
            <p:ph idx="4294967295"/>
          </p:nvPr>
        </p:nvSpPr>
        <p:spPr>
          <a:xfrm>
            <a:off x="5312209" y="3530253"/>
            <a:ext cx="6049528" cy="2826095"/>
          </a:xfrm>
        </p:spPr>
        <p:txBody>
          <a:bodyPr>
            <a:normAutofit fontScale="92500" lnSpcReduction="10000"/>
          </a:bodyPr>
          <a:lstStyle/>
          <a:p>
            <a:r>
              <a:rPr lang="en-US" dirty="0"/>
              <a:t>currently Audio and Motors Spares offer and provide services related to vehicles. The store offers vehicle audio products, accessories, alarm systems, motor spares etc. at an affordable price. The shop is in Alberton, and this becomes a problem due to the distance from certain customers and the shop location. The app and website should help customers shop for car parts and be able to book various vehicle services online</a:t>
            </a:r>
            <a:endParaRPr lang="ja-JP" altLang="en-US" dirty="0"/>
          </a:p>
        </p:txBody>
      </p:sp>
      <p:sp>
        <p:nvSpPr>
          <p:cNvPr id="11" name="Title 10">
            <a:extLst>
              <a:ext uri="{FF2B5EF4-FFF2-40B4-BE49-F238E27FC236}">
                <a16:creationId xmlns:a16="http://schemas.microsoft.com/office/drawing/2014/main" id="{010FB232-4CB4-C34D-A688-C51B6E7CD2CF}"/>
              </a:ext>
            </a:extLst>
          </p:cNvPr>
          <p:cNvSpPr>
            <a:spLocks noGrp="1"/>
          </p:cNvSpPr>
          <p:nvPr>
            <p:ph type="title"/>
          </p:nvPr>
        </p:nvSpPr>
        <p:spPr/>
        <p:txBody>
          <a:bodyPr/>
          <a:lstStyle/>
          <a:p>
            <a:r>
              <a:rPr lang="en-US" dirty="0"/>
              <a:t>Project Purpose</a:t>
            </a:r>
          </a:p>
        </p:txBody>
      </p:sp>
    </p:spTree>
    <p:extLst>
      <p:ext uri="{BB962C8B-B14F-4D97-AF65-F5344CB8AC3E}">
        <p14:creationId xmlns:p14="http://schemas.microsoft.com/office/powerpoint/2010/main" val="9404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2627AE97-340B-E245-B9C6-A4E8743E1340}"/>
              </a:ext>
            </a:extLst>
          </p:cNvPr>
          <p:cNvSpPr>
            <a:spLocks noGrp="1"/>
          </p:cNvSpPr>
          <p:nvPr>
            <p:ph type="title"/>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Solution Domain </a:t>
            </a:r>
            <a:endParaRPr lang="en-US" altLang="ja-JP" dirty="0"/>
          </a:p>
        </p:txBody>
      </p:sp>
      <p:pic>
        <p:nvPicPr>
          <p:cNvPr id="6" name="Picture 5">
            <a:extLst>
              <a:ext uri="{FF2B5EF4-FFF2-40B4-BE49-F238E27FC236}">
                <a16:creationId xmlns:a16="http://schemas.microsoft.com/office/drawing/2014/main" id="{AAB35A33-50F4-FEE7-0C71-AF70BC430D08}"/>
              </a:ext>
            </a:extLst>
          </p:cNvPr>
          <p:cNvPicPr/>
          <p:nvPr/>
        </p:nvPicPr>
        <p:blipFill>
          <a:blip r:embed="rId2"/>
          <a:stretch>
            <a:fillRect/>
          </a:stretch>
        </p:blipFill>
        <p:spPr>
          <a:xfrm>
            <a:off x="3124199" y="928052"/>
            <a:ext cx="7060809" cy="5571222"/>
          </a:xfrm>
          <a:prstGeom prst="rect">
            <a:avLst/>
          </a:prstGeom>
        </p:spPr>
      </p:pic>
    </p:spTree>
    <p:extLst>
      <p:ext uri="{BB962C8B-B14F-4D97-AF65-F5344CB8AC3E}">
        <p14:creationId xmlns:p14="http://schemas.microsoft.com/office/powerpoint/2010/main" val="2076961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B6C32-A61A-4511-A893-C906C3EB842B}"/>
              </a:ext>
            </a:extLst>
          </p:cNvPr>
          <p:cNvSpPr>
            <a:spLocks noGrp="1"/>
          </p:cNvSpPr>
          <p:nvPr>
            <p:ph type="title"/>
          </p:nvPr>
        </p:nvSpPr>
        <p:spPr/>
        <p:txBody>
          <a:bodyPr/>
          <a:lstStyle/>
          <a:p>
            <a:r>
              <a:rPr lang="en-ZA" dirty="0"/>
              <a:t>Project Scope</a:t>
            </a:r>
            <a:endParaRPr lang="en-US" dirty="0"/>
          </a:p>
        </p:txBody>
      </p:sp>
      <p:sp>
        <p:nvSpPr>
          <p:cNvPr id="9" name="TextBox 8">
            <a:extLst>
              <a:ext uri="{FF2B5EF4-FFF2-40B4-BE49-F238E27FC236}">
                <a16:creationId xmlns:a16="http://schemas.microsoft.com/office/drawing/2014/main" id="{3F6B9F54-B336-C921-F144-F63014633A20}"/>
              </a:ext>
            </a:extLst>
          </p:cNvPr>
          <p:cNvSpPr txBox="1"/>
          <p:nvPr/>
        </p:nvSpPr>
        <p:spPr>
          <a:xfrm>
            <a:off x="830269" y="1836939"/>
            <a:ext cx="6115878" cy="646331"/>
          </a:xfrm>
          <a:prstGeom prst="rect">
            <a:avLst/>
          </a:prstGeom>
          <a:noFill/>
        </p:spPr>
        <p:txBody>
          <a:bodyPr wrap="square">
            <a:spAutoFit/>
          </a:bodyPr>
          <a:lstStyle/>
          <a:p>
            <a:r>
              <a:rPr lang="en-US" dirty="0">
                <a:solidFill>
                  <a:schemeClr val="bg2"/>
                </a:solidFill>
              </a:rPr>
              <a:t>The mobile application and website must be done within 12-16 weeks.</a:t>
            </a:r>
            <a:endParaRPr lang="en-ZA" dirty="0">
              <a:solidFill>
                <a:schemeClr val="bg2"/>
              </a:solidFill>
            </a:endParaRPr>
          </a:p>
        </p:txBody>
      </p:sp>
    </p:spTree>
    <p:extLst>
      <p:ext uri="{BB962C8B-B14F-4D97-AF65-F5344CB8AC3E}">
        <p14:creationId xmlns:p14="http://schemas.microsoft.com/office/powerpoint/2010/main" val="3928365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6D9FE-36F5-2B3C-9200-B59DA99D2280}"/>
              </a:ext>
            </a:extLst>
          </p:cNvPr>
          <p:cNvSpPr>
            <a:spLocks noGrp="1"/>
          </p:cNvSpPr>
          <p:nvPr>
            <p:ph type="title"/>
          </p:nvPr>
        </p:nvSpPr>
        <p:spPr/>
        <p:txBody>
          <a:bodyPr/>
          <a:lstStyle/>
          <a:p>
            <a:r>
              <a:rPr lang="en-ZA" dirty="0"/>
              <a:t>Major Deliverables</a:t>
            </a:r>
          </a:p>
        </p:txBody>
      </p:sp>
      <p:sp>
        <p:nvSpPr>
          <p:cNvPr id="3" name="Content Placeholder 2">
            <a:extLst>
              <a:ext uri="{FF2B5EF4-FFF2-40B4-BE49-F238E27FC236}">
                <a16:creationId xmlns:a16="http://schemas.microsoft.com/office/drawing/2014/main" id="{822D164E-7FB0-EB5C-809F-CDAE033BCF10}"/>
              </a:ext>
            </a:extLst>
          </p:cNvPr>
          <p:cNvSpPr>
            <a:spLocks noGrp="1"/>
          </p:cNvSpPr>
          <p:nvPr>
            <p:ph sz="quarter" idx="10"/>
          </p:nvPr>
        </p:nvSpPr>
        <p:spPr/>
        <p:txBody>
          <a:bodyPr/>
          <a:lstStyle/>
          <a:p>
            <a:r>
              <a:rPr lang="en-US" dirty="0"/>
              <a:t>1. The customer should be able to book vehicle service and buy various vehicle spare parts on both the website and mobile application. </a:t>
            </a:r>
          </a:p>
          <a:p>
            <a:r>
              <a:rPr lang="en-US" dirty="0"/>
              <a:t>2. The app should send message notifications on discounts available. The app should work online and work without errors. This should help improve company production and sales.</a:t>
            </a:r>
          </a:p>
          <a:p>
            <a:r>
              <a:rPr lang="en-US" dirty="0"/>
              <a:t> 3. A fully functional mobile app and website </a:t>
            </a:r>
            <a:endParaRPr lang="en-ZA" dirty="0"/>
          </a:p>
        </p:txBody>
      </p:sp>
    </p:spTree>
    <p:extLst>
      <p:ext uri="{BB962C8B-B14F-4D97-AF65-F5344CB8AC3E}">
        <p14:creationId xmlns:p14="http://schemas.microsoft.com/office/powerpoint/2010/main" val="337494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D22DC-3C8C-1D02-C06E-6003F130051E}"/>
              </a:ext>
            </a:extLst>
          </p:cNvPr>
          <p:cNvSpPr>
            <a:spLocks noGrp="1"/>
          </p:cNvSpPr>
          <p:nvPr>
            <p:ph type="title"/>
          </p:nvPr>
        </p:nvSpPr>
        <p:spPr/>
        <p:txBody>
          <a:bodyPr/>
          <a:lstStyle/>
          <a:p>
            <a:r>
              <a:rPr lang="en-ZA" dirty="0"/>
              <a:t>Milestones Schedule</a:t>
            </a:r>
          </a:p>
        </p:txBody>
      </p:sp>
      <p:graphicFrame>
        <p:nvGraphicFramePr>
          <p:cNvPr id="4" name="Content Placeholder 3">
            <a:extLst>
              <a:ext uri="{FF2B5EF4-FFF2-40B4-BE49-F238E27FC236}">
                <a16:creationId xmlns:a16="http://schemas.microsoft.com/office/drawing/2014/main" id="{5430E63D-C771-984D-67BA-6C7666963229}"/>
              </a:ext>
            </a:extLst>
          </p:cNvPr>
          <p:cNvGraphicFramePr>
            <a:graphicFrameLocks noGrp="1"/>
          </p:cNvGraphicFramePr>
          <p:nvPr>
            <p:ph sz="quarter" idx="10"/>
          </p:nvPr>
        </p:nvGraphicFramePr>
        <p:xfrm>
          <a:off x="3134360" y="2016188"/>
          <a:ext cx="5923280" cy="3778697"/>
        </p:xfrm>
        <a:graphic>
          <a:graphicData uri="http://schemas.openxmlformats.org/drawingml/2006/table">
            <a:tbl>
              <a:tblPr firstRow="1" firstCol="1" bandRow="1">
                <a:tableStyleId>{5C22544A-7EE6-4342-B048-85BDC9FD1C3A}</a:tableStyleId>
              </a:tblPr>
              <a:tblGrid>
                <a:gridCol w="2961640">
                  <a:extLst>
                    <a:ext uri="{9D8B030D-6E8A-4147-A177-3AD203B41FA5}">
                      <a16:colId xmlns:a16="http://schemas.microsoft.com/office/drawing/2014/main" val="1017911351"/>
                    </a:ext>
                  </a:extLst>
                </a:gridCol>
                <a:gridCol w="2961640">
                  <a:extLst>
                    <a:ext uri="{9D8B030D-6E8A-4147-A177-3AD203B41FA5}">
                      <a16:colId xmlns:a16="http://schemas.microsoft.com/office/drawing/2014/main" val="20350631"/>
                    </a:ext>
                  </a:extLst>
                </a:gridCol>
              </a:tblGrid>
              <a:tr h="277495">
                <a:tc>
                  <a:txBody>
                    <a:bodyPr/>
                    <a:lstStyle/>
                    <a:p>
                      <a:pPr>
                        <a:lnSpc>
                          <a:spcPct val="107000"/>
                        </a:lnSpc>
                        <a:spcAft>
                          <a:spcPts val="800"/>
                        </a:spcAft>
                      </a:pPr>
                      <a:r>
                        <a:rPr lang="en-US" sz="1400">
                          <a:effectLst/>
                        </a:rPr>
                        <a:t>Milestone </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a:effectLst/>
                        </a:rPr>
                        <a:t>Completion Date</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78247299"/>
                  </a:ext>
                </a:extLst>
              </a:tr>
              <a:tr h="224790">
                <a:tc>
                  <a:txBody>
                    <a:bodyPr/>
                    <a:lstStyle/>
                    <a:p>
                      <a:r>
                        <a:rPr lang="en-ZA" sz="1200">
                          <a:effectLst/>
                        </a:rPr>
                        <a:t>Baseline project plan prepared</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August 12,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49497791"/>
                  </a:ext>
                </a:extLst>
              </a:tr>
              <a:tr h="224790">
                <a:tc>
                  <a:txBody>
                    <a:bodyPr/>
                    <a:lstStyle/>
                    <a:p>
                      <a:pPr>
                        <a:lnSpc>
                          <a:spcPct val="107000"/>
                        </a:lnSpc>
                        <a:spcAft>
                          <a:spcPts val="800"/>
                        </a:spcAft>
                      </a:pPr>
                      <a:r>
                        <a:rPr lang="en-US" sz="1200">
                          <a:effectLst/>
                        </a:rPr>
                        <a:t>Functional requirements determined </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August 19,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13935729"/>
                  </a:ext>
                </a:extLst>
              </a:tr>
              <a:tr h="224790">
                <a:tc>
                  <a:txBody>
                    <a:bodyPr/>
                    <a:lstStyle/>
                    <a:p>
                      <a:pPr>
                        <a:lnSpc>
                          <a:spcPct val="107000"/>
                        </a:lnSpc>
                        <a:spcAft>
                          <a:spcPts val="800"/>
                        </a:spcAft>
                      </a:pPr>
                      <a:r>
                        <a:rPr lang="en-US" sz="1200">
                          <a:effectLst/>
                        </a:rPr>
                        <a:t>Mobile app and website’s architecture and database designed</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September 20,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58509317"/>
                  </a:ext>
                </a:extLst>
              </a:tr>
              <a:tr h="224790">
                <a:tc>
                  <a:txBody>
                    <a:bodyPr/>
                    <a:lstStyle/>
                    <a:p>
                      <a:pPr>
                        <a:lnSpc>
                          <a:spcPct val="107000"/>
                        </a:lnSpc>
                        <a:spcAft>
                          <a:spcPts val="800"/>
                        </a:spcAft>
                      </a:pPr>
                      <a:r>
                        <a:rPr lang="en-US" sz="1200">
                          <a:effectLst/>
                        </a:rPr>
                        <a:t>Database developed</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September 23,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92784916"/>
                  </a:ext>
                </a:extLst>
              </a:tr>
              <a:tr h="224790">
                <a:tc>
                  <a:txBody>
                    <a:bodyPr/>
                    <a:lstStyle/>
                    <a:p>
                      <a:r>
                        <a:rPr lang="en-ZA" sz="1200">
                          <a:effectLst/>
                        </a:rPr>
                        <a:t>Code for website developed</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October 21,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81864643"/>
                  </a:ext>
                </a:extLst>
              </a:tr>
              <a:tr h="224790">
                <a:tc>
                  <a:txBody>
                    <a:bodyPr/>
                    <a:lstStyle/>
                    <a:p>
                      <a:pPr>
                        <a:lnSpc>
                          <a:spcPct val="107000"/>
                        </a:lnSpc>
                        <a:spcAft>
                          <a:spcPts val="800"/>
                        </a:spcAft>
                      </a:pPr>
                      <a:r>
                        <a:rPr lang="en-US" sz="1200">
                          <a:effectLst/>
                        </a:rPr>
                        <a:t>Code for mobile application developed</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October 24,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81528660"/>
                  </a:ext>
                </a:extLst>
              </a:tr>
              <a:tr h="242570">
                <a:tc>
                  <a:txBody>
                    <a:bodyPr/>
                    <a:lstStyle/>
                    <a:p>
                      <a:pPr>
                        <a:lnSpc>
                          <a:spcPct val="107000"/>
                        </a:lnSpc>
                        <a:spcAft>
                          <a:spcPts val="800"/>
                        </a:spcAft>
                      </a:pPr>
                      <a:r>
                        <a:rPr lang="en-US" sz="1200">
                          <a:effectLst/>
                        </a:rPr>
                        <a:t>Website tested</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November 11,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21607633"/>
                  </a:ext>
                </a:extLst>
              </a:tr>
              <a:tr h="242570">
                <a:tc>
                  <a:txBody>
                    <a:bodyPr/>
                    <a:lstStyle/>
                    <a:p>
                      <a:pPr>
                        <a:lnSpc>
                          <a:spcPct val="107000"/>
                        </a:lnSpc>
                        <a:spcAft>
                          <a:spcPts val="800"/>
                        </a:spcAft>
                      </a:pPr>
                      <a:r>
                        <a:rPr lang="en-US" sz="1200">
                          <a:effectLst/>
                        </a:rPr>
                        <a:t>Mobile application tested</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November 15,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81509648"/>
                  </a:ext>
                </a:extLst>
              </a:tr>
              <a:tr h="242570">
                <a:tc>
                  <a:txBody>
                    <a:bodyPr/>
                    <a:lstStyle/>
                    <a:p>
                      <a:pPr>
                        <a:lnSpc>
                          <a:spcPct val="107000"/>
                        </a:lnSpc>
                        <a:spcAft>
                          <a:spcPts val="800"/>
                        </a:spcAft>
                      </a:pPr>
                      <a:r>
                        <a:rPr lang="en-US" sz="1200">
                          <a:effectLst/>
                        </a:rPr>
                        <a:t>Prototype presented and demonstrated</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November 18,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47183013"/>
                  </a:ext>
                </a:extLst>
              </a:tr>
              <a:tr h="242570">
                <a:tc>
                  <a:txBody>
                    <a:bodyPr/>
                    <a:lstStyle/>
                    <a:p>
                      <a:pPr>
                        <a:lnSpc>
                          <a:spcPct val="107000"/>
                        </a:lnSpc>
                        <a:spcAft>
                          <a:spcPts val="800"/>
                        </a:spcAft>
                      </a:pPr>
                      <a:r>
                        <a:rPr lang="en-US" sz="1200">
                          <a:effectLst/>
                        </a:rPr>
                        <a:t>Final project presented and demonstrated</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a:effectLst/>
                        </a:rPr>
                        <a:t>November 21, 2022</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63190172"/>
                  </a:ext>
                </a:extLst>
              </a:tr>
              <a:tr h="242570">
                <a:tc>
                  <a:txBody>
                    <a:bodyPr/>
                    <a:lstStyle/>
                    <a:p>
                      <a:pPr>
                        <a:lnSpc>
                          <a:spcPct val="107000"/>
                        </a:lnSpc>
                        <a:spcAft>
                          <a:spcPts val="800"/>
                        </a:spcAft>
                      </a:pPr>
                      <a:r>
                        <a:rPr lang="en-US" sz="1200">
                          <a:effectLst/>
                        </a:rPr>
                        <a:t>Both software reviewed </a:t>
                      </a:r>
                      <a:endParaRPr lang="en-ZA"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200" dirty="0">
                          <a:effectLst/>
                        </a:rPr>
                        <a:t>Final Week</a:t>
                      </a:r>
                      <a:endParaRPr lang="en-ZA"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91096768"/>
                  </a:ext>
                </a:extLst>
              </a:tr>
            </a:tbl>
          </a:graphicData>
        </a:graphic>
      </p:graphicFrame>
    </p:spTree>
    <p:extLst>
      <p:ext uri="{BB962C8B-B14F-4D97-AF65-F5344CB8AC3E}">
        <p14:creationId xmlns:p14="http://schemas.microsoft.com/office/powerpoint/2010/main" val="622265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F33C7A-B14D-EC07-9897-B2D5988E7805}"/>
              </a:ext>
            </a:extLst>
          </p:cNvPr>
          <p:cNvSpPr>
            <a:spLocks noGrp="1"/>
          </p:cNvSpPr>
          <p:nvPr>
            <p:ph sz="quarter" idx="10"/>
          </p:nvPr>
        </p:nvSpPr>
        <p:spPr>
          <a:xfrm>
            <a:off x="5040139" y="2459520"/>
            <a:ext cx="2977425" cy="800515"/>
          </a:xfrm>
        </p:spPr>
        <p:txBody>
          <a:bodyPr>
            <a:normAutofit fontScale="92500"/>
          </a:bodyPr>
          <a:lstStyle/>
          <a:p>
            <a:r>
              <a:rPr lang="en-US" sz="3200" dirty="0"/>
              <a:t>THANK YOU </a:t>
            </a:r>
            <a:endParaRPr lang="en-ZA" sz="3200" dirty="0"/>
          </a:p>
        </p:txBody>
      </p:sp>
    </p:spTree>
    <p:extLst>
      <p:ext uri="{BB962C8B-B14F-4D97-AF65-F5344CB8AC3E}">
        <p14:creationId xmlns:p14="http://schemas.microsoft.com/office/powerpoint/2010/main" val="1610508781"/>
      </p:ext>
    </p:extLst>
  </p:cSld>
  <p:clrMapOvr>
    <a:masterClrMapping/>
  </p:clrMapOvr>
</p:sld>
</file>

<file path=ppt/theme/theme1.xml><?xml version="1.0" encoding="utf-8"?>
<a:theme xmlns:a="http://schemas.openxmlformats.org/drawingml/2006/main" name="Bold Tech">
  <a:themeElements>
    <a:clrScheme name="16x9">
      <a:dk1>
        <a:srgbClr val="000000"/>
      </a:dk1>
      <a:lt1>
        <a:srgbClr val="FFFFFF"/>
      </a:lt1>
      <a:dk2>
        <a:srgbClr val="121312"/>
      </a:dk2>
      <a:lt2>
        <a:srgbClr val="FFFFFF"/>
      </a:lt2>
      <a:accent1>
        <a:srgbClr val="EE4036"/>
      </a:accent1>
      <a:accent2>
        <a:srgbClr val="121312"/>
      </a:accent2>
      <a:accent3>
        <a:srgbClr val="A5A5A5"/>
      </a:accent3>
      <a:accent4>
        <a:srgbClr val="252625"/>
      </a:accent4>
      <a:accent5>
        <a:srgbClr val="F1F5F5"/>
      </a:accent5>
      <a:accent6>
        <a:srgbClr val="FAFFFF"/>
      </a:accent6>
      <a:hlink>
        <a:srgbClr val="EE4036"/>
      </a:hlink>
      <a:folHlink>
        <a:srgbClr val="EE4036"/>
      </a:folHlink>
    </a:clrScheme>
    <a:fontScheme name="Custom 44">
      <a:majorFont>
        <a:latin typeface="MingLiU"/>
        <a:ea typeface=""/>
        <a:cs typeface=""/>
      </a:majorFont>
      <a:minorFont>
        <a:latin typeface="Meiryo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26422304-17E9-4530-8D08-4F277CB64269}" vid="{BCE6A17A-B98D-492A-82B2-0A1B358761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Asian design presentation</Template>
  <TotalTime>259</TotalTime>
  <Words>493</Words>
  <Application>Microsoft Office PowerPoint</Application>
  <PresentationFormat>Widescreen</PresentationFormat>
  <Paragraphs>63</Paragraphs>
  <Slides>10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Meiryo UI</vt:lpstr>
      <vt:lpstr>MingLiU</vt:lpstr>
      <vt:lpstr>Arial</vt:lpstr>
      <vt:lpstr>Calibri</vt:lpstr>
      <vt:lpstr>Bold Tech</vt:lpstr>
      <vt:lpstr>Discount Audio &amp; Spares </vt:lpstr>
      <vt:lpstr>Ice breaker!</vt:lpstr>
      <vt:lpstr>Problem Domain (System Analysis)</vt:lpstr>
      <vt:lpstr>Project Purpose</vt:lpstr>
      <vt:lpstr>Solution Domain </vt:lpstr>
      <vt:lpstr>Project Scope</vt:lpstr>
      <vt:lpstr>Major Deliverables</vt:lpstr>
      <vt:lpstr>Milestones Schedule</vt:lpstr>
      <vt:lpstr>PowerPoint Presentation</vt:lpstr>
      <vt:lpstr>Major Risks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Discount audio &amp; accessories </dc:title>
  <dc:creator>Mthokozisi  Luthuli</dc:creator>
  <cp:lastModifiedBy>Bongumusa Cele</cp:lastModifiedBy>
  <cp:revision>10</cp:revision>
  <dcterms:created xsi:type="dcterms:W3CDTF">2022-10-30T17:07:10Z</dcterms:created>
  <dcterms:modified xsi:type="dcterms:W3CDTF">2022-11-03T06:10:17Z</dcterms:modified>
</cp:coreProperties>
</file>